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4057" r:id="rId5"/>
    <p:sldMasterId id="2147484059" r:id="rId6"/>
    <p:sldMasterId id="2147483954" r:id="rId7"/>
    <p:sldMasterId id="2147484027" r:id="rId8"/>
    <p:sldMasterId id="2147483916" r:id="rId9"/>
    <p:sldMasterId id="2147484037" r:id="rId10"/>
    <p:sldMasterId id="2147483945" r:id="rId11"/>
  </p:sldMasterIdLst>
  <p:notesMasterIdLst>
    <p:notesMasterId r:id="rId38"/>
  </p:notesMasterIdLst>
  <p:handoutMasterIdLst>
    <p:handoutMasterId r:id="rId39"/>
  </p:handoutMasterIdLst>
  <p:sldIdLst>
    <p:sldId id="352" r:id="rId12"/>
    <p:sldId id="353" r:id="rId13"/>
    <p:sldId id="320" r:id="rId14"/>
    <p:sldId id="321" r:id="rId15"/>
    <p:sldId id="328" r:id="rId16"/>
    <p:sldId id="322" r:id="rId17"/>
    <p:sldId id="324" r:id="rId18"/>
    <p:sldId id="325" r:id="rId19"/>
    <p:sldId id="326" r:id="rId20"/>
    <p:sldId id="327" r:id="rId21"/>
    <p:sldId id="329" r:id="rId22"/>
    <p:sldId id="330" r:id="rId23"/>
    <p:sldId id="331" r:id="rId24"/>
    <p:sldId id="350" r:id="rId25"/>
    <p:sldId id="332" r:id="rId26"/>
    <p:sldId id="333" r:id="rId27"/>
    <p:sldId id="334" r:id="rId28"/>
    <p:sldId id="335" r:id="rId29"/>
    <p:sldId id="354" r:id="rId30"/>
    <p:sldId id="336" r:id="rId31"/>
    <p:sldId id="341" r:id="rId32"/>
    <p:sldId id="342" r:id="rId33"/>
    <p:sldId id="351" r:id="rId34"/>
    <p:sldId id="347" r:id="rId35"/>
    <p:sldId id="348" r:id="rId36"/>
    <p:sldId id="273" r:id="rId37"/>
  </p:sldIdLst>
  <p:sldSz cx="12190413" cy="6859588"/>
  <p:notesSz cx="6669088" cy="9926638"/>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userDrawn="1">
          <p15:clr>
            <a:srgbClr val="A4A3A4"/>
          </p15:clr>
        </p15:guide>
        <p15:guide id="2" pos="3817" userDrawn="1">
          <p15:clr>
            <a:srgbClr val="A4A3A4"/>
          </p15:clr>
        </p15:guide>
        <p15:guide id="3" orient="horz" pos="3385" userDrawn="1">
          <p15:clr>
            <a:srgbClr val="A4A3A4"/>
          </p15:clr>
        </p15:guide>
        <p15:guide id="4" orient="horz" pos="958" userDrawn="1">
          <p15:clr>
            <a:srgbClr val="A4A3A4"/>
          </p15:clr>
        </p15:guide>
        <p15:guide id="5" orient="horz" pos="1730" userDrawn="1">
          <p15:clr>
            <a:srgbClr val="A4A3A4"/>
          </p15:clr>
        </p15:guide>
        <p15:guide id="6" orient="horz" pos="2546" userDrawn="1">
          <p15:clr>
            <a:srgbClr val="A4A3A4"/>
          </p15:clr>
        </p15:guide>
        <p15:guide id="7" orient="horz" pos="4202" userDrawn="1">
          <p15:clr>
            <a:srgbClr val="A4A3A4"/>
          </p15:clr>
        </p15:guide>
        <p15:guide id="8" orient="horz" pos="164">
          <p15:clr>
            <a:srgbClr val="A4A3A4"/>
          </p15:clr>
        </p15:guide>
        <p15:guide id="9" pos="2955" userDrawn="1">
          <p15:clr>
            <a:srgbClr val="A4A3A4"/>
          </p15:clr>
        </p15:guide>
        <p15:guide id="10" pos="2089">
          <p15:clr>
            <a:srgbClr val="A4A3A4"/>
          </p15:clr>
        </p15:guide>
        <p15:guide id="11" pos="4724" userDrawn="1">
          <p15:clr>
            <a:srgbClr val="A4A3A4"/>
          </p15:clr>
        </p15:guide>
        <p15:guide id="12" pos="5586" userDrawn="1">
          <p15:clr>
            <a:srgbClr val="A4A3A4"/>
          </p15:clr>
        </p15:guide>
        <p15:guide id="13" pos="1186" userDrawn="1">
          <p15:clr>
            <a:srgbClr val="A4A3A4"/>
          </p15:clr>
        </p15:guide>
        <p15:guide id="14" pos="339">
          <p15:clr>
            <a:srgbClr val="A4A3A4"/>
          </p15:clr>
        </p15:guide>
        <p15:guide id="15" pos="6425" userDrawn="1">
          <p15:clr>
            <a:srgbClr val="A4A3A4"/>
          </p15:clr>
        </p15:guide>
        <p15:guide id="16" pos="71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64480C"/>
    <a:srgbClr val="DA291C"/>
    <a:srgbClr val="15A8DB"/>
    <a:srgbClr val="BFBFBF"/>
    <a:srgbClr val="DA2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688" autoAdjust="0"/>
  </p:normalViewPr>
  <p:slideViewPr>
    <p:cSldViewPr snapToGrid="0">
      <p:cViewPr varScale="1">
        <p:scale>
          <a:sx n="52" d="100"/>
          <a:sy n="52" d="100"/>
        </p:scale>
        <p:origin x="1254" y="66"/>
      </p:cViewPr>
      <p:guideLst>
        <p:guide orient="horz" pos="2138"/>
        <p:guide pos="3817"/>
        <p:guide orient="horz" pos="3385"/>
        <p:guide orient="horz" pos="958"/>
        <p:guide orient="horz" pos="1730"/>
        <p:guide orient="horz" pos="2546"/>
        <p:guide orient="horz" pos="4202"/>
        <p:guide orient="horz" pos="164"/>
        <p:guide pos="2955"/>
        <p:guide pos="2089"/>
        <p:guide pos="4724"/>
        <p:guide pos="5586"/>
        <p:guide pos="1186"/>
        <p:guide pos="339"/>
        <p:guide pos="6425"/>
        <p:guide pos="710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e Minks" userId="3794d704-955d-451b-a217-2f2aa463df3a" providerId="ADAL" clId="{018D0C23-60FF-44E6-BD33-179590431BBA}"/>
    <pc:docChg chg="delSld modSld">
      <pc:chgData name="Dale Minks" userId="3794d704-955d-451b-a217-2f2aa463df3a" providerId="ADAL" clId="{018D0C23-60FF-44E6-BD33-179590431BBA}" dt="2022-07-29T16:38:47.735" v="37" actId="2696"/>
      <pc:docMkLst>
        <pc:docMk/>
      </pc:docMkLst>
      <pc:sldChg chg="del">
        <pc:chgData name="Dale Minks" userId="3794d704-955d-451b-a217-2f2aa463df3a" providerId="ADAL" clId="{018D0C23-60FF-44E6-BD33-179590431BBA}" dt="2022-07-29T16:35:57.223" v="1" actId="2696"/>
        <pc:sldMkLst>
          <pc:docMk/>
          <pc:sldMk cId="181310964" sldId="270"/>
        </pc:sldMkLst>
      </pc:sldChg>
      <pc:sldChg chg="del">
        <pc:chgData name="Dale Minks" userId="3794d704-955d-451b-a217-2f2aa463df3a" providerId="ADAL" clId="{018D0C23-60FF-44E6-BD33-179590431BBA}" dt="2022-07-29T16:35:54.232" v="0" actId="2696"/>
        <pc:sldMkLst>
          <pc:docMk/>
          <pc:sldMk cId="300610431" sldId="271"/>
        </pc:sldMkLst>
      </pc:sldChg>
      <pc:sldChg chg="modSp mod">
        <pc:chgData name="Dale Minks" userId="3794d704-955d-451b-a217-2f2aa463df3a" providerId="ADAL" clId="{018D0C23-60FF-44E6-BD33-179590431BBA}" dt="2022-07-29T16:37:00.669" v="30" actId="20577"/>
        <pc:sldMkLst>
          <pc:docMk/>
          <pc:sldMk cId="1425223468" sldId="336"/>
        </pc:sldMkLst>
        <pc:spChg chg="mod">
          <ac:chgData name="Dale Minks" userId="3794d704-955d-451b-a217-2f2aa463df3a" providerId="ADAL" clId="{018D0C23-60FF-44E6-BD33-179590431BBA}" dt="2022-07-29T16:37:00.669" v="30" actId="20577"/>
          <ac:spMkLst>
            <pc:docMk/>
            <pc:sldMk cId="1425223468" sldId="336"/>
            <ac:spMk id="7" creationId="{00000000-0000-0000-0000-000000000000}"/>
          </ac:spMkLst>
        </pc:spChg>
      </pc:sldChg>
      <pc:sldChg chg="del">
        <pc:chgData name="Dale Minks" userId="3794d704-955d-451b-a217-2f2aa463df3a" providerId="ADAL" clId="{018D0C23-60FF-44E6-BD33-179590431BBA}" dt="2022-07-29T16:36:30.412" v="3" actId="2696"/>
        <pc:sldMkLst>
          <pc:docMk/>
          <pc:sldMk cId="2334018997" sldId="343"/>
        </pc:sldMkLst>
      </pc:sldChg>
      <pc:sldChg chg="del">
        <pc:chgData name="Dale Minks" userId="3794d704-955d-451b-a217-2f2aa463df3a" providerId="ADAL" clId="{018D0C23-60FF-44E6-BD33-179590431BBA}" dt="2022-07-29T16:36:07.704" v="2" actId="2696"/>
        <pc:sldMkLst>
          <pc:docMk/>
          <pc:sldMk cId="3533444531" sldId="349"/>
        </pc:sldMkLst>
      </pc:sldChg>
      <pc:sldChg chg="modSp">
        <pc:chgData name="Dale Minks" userId="3794d704-955d-451b-a217-2f2aa463df3a" providerId="ADAL" clId="{018D0C23-60FF-44E6-BD33-179590431BBA}" dt="2022-07-29T16:37:32.520" v="31" actId="1076"/>
        <pc:sldMkLst>
          <pc:docMk/>
          <pc:sldMk cId="956065555" sldId="354"/>
        </pc:sldMkLst>
        <pc:spChg chg="mod">
          <ac:chgData name="Dale Minks" userId="3794d704-955d-451b-a217-2f2aa463df3a" providerId="ADAL" clId="{018D0C23-60FF-44E6-BD33-179590431BBA}" dt="2022-07-29T16:37:32.520" v="31" actId="1076"/>
          <ac:spMkLst>
            <pc:docMk/>
            <pc:sldMk cId="956065555" sldId="354"/>
            <ac:spMk id="43" creationId="{DF9DE03E-890C-4957-9E61-624DFE8F8B3E}"/>
          </ac:spMkLst>
        </pc:spChg>
        <pc:spChg chg="mod">
          <ac:chgData name="Dale Minks" userId="3794d704-955d-451b-a217-2f2aa463df3a" providerId="ADAL" clId="{018D0C23-60FF-44E6-BD33-179590431BBA}" dt="2022-07-29T16:37:32.520" v="31" actId="1076"/>
          <ac:spMkLst>
            <pc:docMk/>
            <pc:sldMk cId="956065555" sldId="354"/>
            <ac:spMk id="44" creationId="{E45B24F5-06A0-4B75-88FD-FD9783AC0CEA}"/>
          </ac:spMkLst>
        </pc:spChg>
        <pc:spChg chg="mod">
          <ac:chgData name="Dale Minks" userId="3794d704-955d-451b-a217-2f2aa463df3a" providerId="ADAL" clId="{018D0C23-60FF-44E6-BD33-179590431BBA}" dt="2022-07-29T16:37:32.520" v="31" actId="1076"/>
          <ac:spMkLst>
            <pc:docMk/>
            <pc:sldMk cId="956065555" sldId="354"/>
            <ac:spMk id="45" creationId="{AA5844A8-D29F-4D2F-A869-626D7181E8E9}"/>
          </ac:spMkLst>
        </pc:spChg>
        <pc:spChg chg="mod">
          <ac:chgData name="Dale Minks" userId="3794d704-955d-451b-a217-2f2aa463df3a" providerId="ADAL" clId="{018D0C23-60FF-44E6-BD33-179590431BBA}" dt="2022-07-29T16:37:32.520" v="31" actId="1076"/>
          <ac:spMkLst>
            <pc:docMk/>
            <pc:sldMk cId="956065555" sldId="354"/>
            <ac:spMk id="46" creationId="{B4DFB1FA-71F2-4DF0-B4D5-E3D4043BA0CE}"/>
          </ac:spMkLst>
        </pc:spChg>
        <pc:grpChg chg="mod">
          <ac:chgData name="Dale Minks" userId="3794d704-955d-451b-a217-2f2aa463df3a" providerId="ADAL" clId="{018D0C23-60FF-44E6-BD33-179590431BBA}" dt="2022-07-29T16:37:32.520" v="31" actId="1076"/>
          <ac:grpSpMkLst>
            <pc:docMk/>
            <pc:sldMk cId="956065555" sldId="354"/>
            <ac:grpSpMk id="29" creationId="{ADCA3CF8-A889-4D9B-A111-48147A04A055}"/>
          </ac:grpSpMkLst>
        </pc:grpChg>
        <pc:picChg chg="mod">
          <ac:chgData name="Dale Minks" userId="3794d704-955d-451b-a217-2f2aa463df3a" providerId="ADAL" clId="{018D0C23-60FF-44E6-BD33-179590431BBA}" dt="2022-07-29T16:37:32.520" v="31" actId="1076"/>
          <ac:picMkLst>
            <pc:docMk/>
            <pc:sldMk cId="956065555" sldId="354"/>
            <ac:picMk id="42" creationId="{AAA961AC-297D-44D8-B3B1-8502BA258650}"/>
          </ac:picMkLst>
        </pc:picChg>
      </pc:sldChg>
      <pc:sldChg chg="del">
        <pc:chgData name="Dale Minks" userId="3794d704-955d-451b-a217-2f2aa463df3a" providerId="ADAL" clId="{018D0C23-60FF-44E6-BD33-179590431BBA}" dt="2022-07-29T16:38:28.444" v="32" actId="2696"/>
        <pc:sldMkLst>
          <pc:docMk/>
          <pc:sldMk cId="9913992" sldId="702"/>
        </pc:sldMkLst>
      </pc:sldChg>
      <pc:sldChg chg="del">
        <pc:chgData name="Dale Minks" userId="3794d704-955d-451b-a217-2f2aa463df3a" providerId="ADAL" clId="{018D0C23-60FF-44E6-BD33-179590431BBA}" dt="2022-07-29T16:38:33.311" v="33" actId="2696"/>
        <pc:sldMkLst>
          <pc:docMk/>
          <pc:sldMk cId="2165114786" sldId="703"/>
        </pc:sldMkLst>
      </pc:sldChg>
      <pc:sldChg chg="del">
        <pc:chgData name="Dale Minks" userId="3794d704-955d-451b-a217-2f2aa463df3a" providerId="ADAL" clId="{018D0C23-60FF-44E6-BD33-179590431BBA}" dt="2022-07-29T16:38:36.244" v="34" actId="2696"/>
        <pc:sldMkLst>
          <pc:docMk/>
          <pc:sldMk cId="1865729575" sldId="704"/>
        </pc:sldMkLst>
      </pc:sldChg>
      <pc:sldChg chg="del">
        <pc:chgData name="Dale Minks" userId="3794d704-955d-451b-a217-2f2aa463df3a" providerId="ADAL" clId="{018D0C23-60FF-44E6-BD33-179590431BBA}" dt="2022-07-29T16:38:47.735" v="37" actId="2696"/>
        <pc:sldMkLst>
          <pc:docMk/>
          <pc:sldMk cId="1044530335" sldId="705"/>
        </pc:sldMkLst>
      </pc:sldChg>
      <pc:sldChg chg="del">
        <pc:chgData name="Dale Minks" userId="3794d704-955d-451b-a217-2f2aa463df3a" providerId="ADAL" clId="{018D0C23-60FF-44E6-BD33-179590431BBA}" dt="2022-07-29T16:38:42.448" v="35" actId="2696"/>
        <pc:sldMkLst>
          <pc:docMk/>
          <pc:sldMk cId="3212716957" sldId="706"/>
        </pc:sldMkLst>
      </pc:sldChg>
      <pc:sldChg chg="del">
        <pc:chgData name="Dale Minks" userId="3794d704-955d-451b-a217-2f2aa463df3a" providerId="ADAL" clId="{018D0C23-60FF-44E6-BD33-179590431BBA}" dt="2022-07-29T16:38:45.378" v="36" actId="2696"/>
        <pc:sldMkLst>
          <pc:docMk/>
          <pc:sldMk cId="2380635760" sldId="7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B7F1C8-39C8-452F-A54C-C9DB57F2B316}"/>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0FD8B8DC-1808-4116-8705-5323F51C3C06}"/>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4136AF3D-5F52-4291-965B-FBA88511716D}" type="datetimeFigureOut">
              <a:rPr lang="en-GB" smtClean="0"/>
              <a:t>29/07/2022</a:t>
            </a:fld>
            <a:endParaRPr lang="en-GB" dirty="0"/>
          </a:p>
        </p:txBody>
      </p:sp>
      <p:sp>
        <p:nvSpPr>
          <p:cNvPr id="4" name="Footer Placeholder 3">
            <a:extLst>
              <a:ext uri="{FF2B5EF4-FFF2-40B4-BE49-F238E27FC236}">
                <a16:creationId xmlns:a16="http://schemas.microsoft.com/office/drawing/2014/main" id="{31DEC546-EABC-4BD3-A17D-F09603F12F3D}"/>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B2E355A-9881-4F54-BC37-37437AE7744B}"/>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D875DD07-CEA3-4EF8-8340-2E80930DA439}" type="slidenum">
              <a:rPr lang="en-GB" smtClean="0"/>
              <a:t>‹#›</a:t>
            </a:fld>
            <a:endParaRPr lang="en-GB" dirty="0"/>
          </a:p>
        </p:txBody>
      </p:sp>
    </p:spTree>
    <p:extLst>
      <p:ext uri="{BB962C8B-B14F-4D97-AF65-F5344CB8AC3E}">
        <p14:creationId xmlns:p14="http://schemas.microsoft.com/office/powerpoint/2010/main" val="397793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C1B1316-14B2-4D3C-A26D-7A2DCC365155}" type="datetimeFigureOut">
              <a:rPr lang="en-AU" smtClean="0"/>
              <a:t>29/07/2022</a:t>
            </a:fld>
            <a:endParaRPr lang="en-AU" dirty="0"/>
          </a:p>
        </p:txBody>
      </p:sp>
      <p:sp>
        <p:nvSpPr>
          <p:cNvPr id="4" name="Slide Image Placeholder 3"/>
          <p:cNvSpPr>
            <a:spLocks noGrp="1" noRot="1" noChangeAspect="1"/>
          </p:cNvSpPr>
          <p:nvPr>
            <p:ph type="sldImg" idx="2"/>
          </p:nvPr>
        </p:nvSpPr>
        <p:spPr>
          <a:xfrm>
            <a:off x="358775" y="1241425"/>
            <a:ext cx="5951538"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344F2A1-262B-45A2-A552-6300545A3A31}" type="slidenum">
              <a:rPr lang="en-AU" smtClean="0"/>
              <a:t>‹#›</a:t>
            </a:fld>
            <a:endParaRPr lang="en-AU" dirty="0"/>
          </a:p>
        </p:txBody>
      </p:sp>
    </p:spTree>
    <p:extLst>
      <p:ext uri="{BB962C8B-B14F-4D97-AF65-F5344CB8AC3E}">
        <p14:creationId xmlns:p14="http://schemas.microsoft.com/office/powerpoint/2010/main" val="60103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44F2A1-262B-45A2-A552-6300545A3A31}" type="slidenum">
              <a:rPr lang="en-AU" smtClean="0"/>
              <a:t>1</a:t>
            </a:fld>
            <a:endParaRPr lang="en-AU" dirty="0"/>
          </a:p>
        </p:txBody>
      </p:sp>
    </p:spTree>
    <p:extLst>
      <p:ext uri="{BB962C8B-B14F-4D97-AF65-F5344CB8AC3E}">
        <p14:creationId xmlns:p14="http://schemas.microsoft.com/office/powerpoint/2010/main" val="1127910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10</a:t>
            </a:fld>
            <a:endParaRPr lang="en-AU" dirty="0"/>
          </a:p>
        </p:txBody>
      </p:sp>
    </p:spTree>
    <p:extLst>
      <p:ext uri="{BB962C8B-B14F-4D97-AF65-F5344CB8AC3E}">
        <p14:creationId xmlns:p14="http://schemas.microsoft.com/office/powerpoint/2010/main" val="3210991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11</a:t>
            </a:fld>
            <a:endParaRPr lang="en-AU" dirty="0"/>
          </a:p>
        </p:txBody>
      </p:sp>
    </p:spTree>
    <p:extLst>
      <p:ext uri="{BB962C8B-B14F-4D97-AF65-F5344CB8AC3E}">
        <p14:creationId xmlns:p14="http://schemas.microsoft.com/office/powerpoint/2010/main" val="213918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12</a:t>
            </a:fld>
            <a:endParaRPr lang="en-AU" dirty="0"/>
          </a:p>
        </p:txBody>
      </p:sp>
    </p:spTree>
    <p:extLst>
      <p:ext uri="{BB962C8B-B14F-4D97-AF65-F5344CB8AC3E}">
        <p14:creationId xmlns:p14="http://schemas.microsoft.com/office/powerpoint/2010/main" val="408289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13</a:t>
            </a:fld>
            <a:endParaRPr lang="en-AU" dirty="0"/>
          </a:p>
        </p:txBody>
      </p:sp>
    </p:spTree>
    <p:extLst>
      <p:ext uri="{BB962C8B-B14F-4D97-AF65-F5344CB8AC3E}">
        <p14:creationId xmlns:p14="http://schemas.microsoft.com/office/powerpoint/2010/main" val="1038468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14</a:t>
            </a:fld>
            <a:endParaRPr lang="en-AU" dirty="0"/>
          </a:p>
        </p:txBody>
      </p:sp>
    </p:spTree>
    <p:extLst>
      <p:ext uri="{BB962C8B-B14F-4D97-AF65-F5344CB8AC3E}">
        <p14:creationId xmlns:p14="http://schemas.microsoft.com/office/powerpoint/2010/main" val="160061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15</a:t>
            </a:fld>
            <a:endParaRPr lang="en-AU" dirty="0"/>
          </a:p>
        </p:txBody>
      </p:sp>
    </p:spTree>
    <p:extLst>
      <p:ext uri="{BB962C8B-B14F-4D97-AF65-F5344CB8AC3E}">
        <p14:creationId xmlns:p14="http://schemas.microsoft.com/office/powerpoint/2010/main" val="416489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16</a:t>
            </a:fld>
            <a:endParaRPr lang="en-AU" dirty="0"/>
          </a:p>
        </p:txBody>
      </p:sp>
    </p:spTree>
    <p:extLst>
      <p:ext uri="{BB962C8B-B14F-4D97-AF65-F5344CB8AC3E}">
        <p14:creationId xmlns:p14="http://schemas.microsoft.com/office/powerpoint/2010/main" val="1593966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17</a:t>
            </a:fld>
            <a:endParaRPr lang="en-AU" dirty="0"/>
          </a:p>
        </p:txBody>
      </p:sp>
    </p:spTree>
    <p:extLst>
      <p:ext uri="{BB962C8B-B14F-4D97-AF65-F5344CB8AC3E}">
        <p14:creationId xmlns:p14="http://schemas.microsoft.com/office/powerpoint/2010/main" val="853575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44F2A1-262B-45A2-A552-6300545A3A31}" type="slidenum">
              <a:rPr lang="en-AU" smtClean="0"/>
              <a:t>18</a:t>
            </a:fld>
            <a:endParaRPr lang="en-AU" dirty="0"/>
          </a:p>
        </p:txBody>
      </p:sp>
    </p:spTree>
    <p:extLst>
      <p:ext uri="{BB962C8B-B14F-4D97-AF65-F5344CB8AC3E}">
        <p14:creationId xmlns:p14="http://schemas.microsoft.com/office/powerpoint/2010/main" val="1829890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19</a:t>
            </a:fld>
            <a:endParaRPr lang="en-AU" dirty="0"/>
          </a:p>
        </p:txBody>
      </p:sp>
    </p:spTree>
    <p:extLst>
      <p:ext uri="{BB962C8B-B14F-4D97-AF65-F5344CB8AC3E}">
        <p14:creationId xmlns:p14="http://schemas.microsoft.com/office/powerpoint/2010/main" val="325657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44F2A1-262B-45A2-A552-6300545A3A31}" type="slidenum">
              <a:rPr lang="en-AU" smtClean="0"/>
              <a:t>2</a:t>
            </a:fld>
            <a:endParaRPr lang="en-AU" dirty="0"/>
          </a:p>
        </p:txBody>
      </p:sp>
    </p:spTree>
    <p:extLst>
      <p:ext uri="{BB962C8B-B14F-4D97-AF65-F5344CB8AC3E}">
        <p14:creationId xmlns:p14="http://schemas.microsoft.com/office/powerpoint/2010/main" val="2105973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20</a:t>
            </a:fld>
            <a:endParaRPr lang="en-AU" dirty="0"/>
          </a:p>
        </p:txBody>
      </p:sp>
    </p:spTree>
    <p:extLst>
      <p:ext uri="{BB962C8B-B14F-4D97-AF65-F5344CB8AC3E}">
        <p14:creationId xmlns:p14="http://schemas.microsoft.com/office/powerpoint/2010/main" val="406815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21</a:t>
            </a:fld>
            <a:endParaRPr lang="en-AU" dirty="0"/>
          </a:p>
        </p:txBody>
      </p:sp>
    </p:spTree>
    <p:extLst>
      <p:ext uri="{BB962C8B-B14F-4D97-AF65-F5344CB8AC3E}">
        <p14:creationId xmlns:p14="http://schemas.microsoft.com/office/powerpoint/2010/main" val="2810446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22</a:t>
            </a:fld>
            <a:endParaRPr lang="en-AU" dirty="0"/>
          </a:p>
        </p:txBody>
      </p:sp>
    </p:spTree>
    <p:extLst>
      <p:ext uri="{BB962C8B-B14F-4D97-AF65-F5344CB8AC3E}">
        <p14:creationId xmlns:p14="http://schemas.microsoft.com/office/powerpoint/2010/main" val="283981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23</a:t>
            </a:fld>
            <a:endParaRPr lang="en-AU" dirty="0"/>
          </a:p>
        </p:txBody>
      </p:sp>
    </p:spTree>
    <p:extLst>
      <p:ext uri="{BB962C8B-B14F-4D97-AF65-F5344CB8AC3E}">
        <p14:creationId xmlns:p14="http://schemas.microsoft.com/office/powerpoint/2010/main" val="2627277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24</a:t>
            </a:fld>
            <a:endParaRPr lang="en-AU" dirty="0"/>
          </a:p>
        </p:txBody>
      </p:sp>
    </p:spTree>
    <p:extLst>
      <p:ext uri="{BB962C8B-B14F-4D97-AF65-F5344CB8AC3E}">
        <p14:creationId xmlns:p14="http://schemas.microsoft.com/office/powerpoint/2010/main" val="1972133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25</a:t>
            </a:fld>
            <a:endParaRPr lang="en-AU" dirty="0"/>
          </a:p>
        </p:txBody>
      </p:sp>
    </p:spTree>
    <p:extLst>
      <p:ext uri="{BB962C8B-B14F-4D97-AF65-F5344CB8AC3E}">
        <p14:creationId xmlns:p14="http://schemas.microsoft.com/office/powerpoint/2010/main" val="1785542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26</a:t>
            </a:fld>
            <a:endParaRPr lang="en-AU" dirty="0"/>
          </a:p>
        </p:txBody>
      </p:sp>
    </p:spTree>
    <p:extLst>
      <p:ext uri="{BB962C8B-B14F-4D97-AF65-F5344CB8AC3E}">
        <p14:creationId xmlns:p14="http://schemas.microsoft.com/office/powerpoint/2010/main" val="192189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3</a:t>
            </a:fld>
            <a:endParaRPr lang="en-AU" dirty="0"/>
          </a:p>
        </p:txBody>
      </p:sp>
    </p:spTree>
    <p:extLst>
      <p:ext uri="{BB962C8B-B14F-4D97-AF65-F5344CB8AC3E}">
        <p14:creationId xmlns:p14="http://schemas.microsoft.com/office/powerpoint/2010/main" val="78289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4</a:t>
            </a:fld>
            <a:endParaRPr lang="en-AU" dirty="0"/>
          </a:p>
        </p:txBody>
      </p:sp>
    </p:spTree>
    <p:extLst>
      <p:ext uri="{BB962C8B-B14F-4D97-AF65-F5344CB8AC3E}">
        <p14:creationId xmlns:p14="http://schemas.microsoft.com/office/powerpoint/2010/main" val="372721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5</a:t>
            </a:fld>
            <a:endParaRPr lang="en-AU" dirty="0"/>
          </a:p>
        </p:txBody>
      </p:sp>
    </p:spTree>
    <p:extLst>
      <p:ext uri="{BB962C8B-B14F-4D97-AF65-F5344CB8AC3E}">
        <p14:creationId xmlns:p14="http://schemas.microsoft.com/office/powerpoint/2010/main" val="131106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4F2A1-262B-45A2-A552-6300545A3A31}" type="slidenum">
              <a:rPr lang="en-AU" smtClean="0"/>
              <a:t>6</a:t>
            </a:fld>
            <a:endParaRPr lang="en-AU" dirty="0"/>
          </a:p>
        </p:txBody>
      </p:sp>
    </p:spTree>
    <p:extLst>
      <p:ext uri="{BB962C8B-B14F-4D97-AF65-F5344CB8AC3E}">
        <p14:creationId xmlns:p14="http://schemas.microsoft.com/office/powerpoint/2010/main" val="314323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44F2A1-262B-45A2-A552-6300545A3A31}" type="slidenum">
              <a:rPr lang="en-AU" smtClean="0"/>
              <a:t>7</a:t>
            </a:fld>
            <a:endParaRPr lang="en-AU" dirty="0"/>
          </a:p>
        </p:txBody>
      </p:sp>
    </p:spTree>
    <p:extLst>
      <p:ext uri="{BB962C8B-B14F-4D97-AF65-F5344CB8AC3E}">
        <p14:creationId xmlns:p14="http://schemas.microsoft.com/office/powerpoint/2010/main" val="1682952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44F2A1-262B-45A2-A552-6300545A3A31}" type="slidenum">
              <a:rPr lang="en-AU" smtClean="0"/>
              <a:t>8</a:t>
            </a:fld>
            <a:endParaRPr lang="en-AU" dirty="0"/>
          </a:p>
        </p:txBody>
      </p:sp>
    </p:spTree>
    <p:extLst>
      <p:ext uri="{BB962C8B-B14F-4D97-AF65-F5344CB8AC3E}">
        <p14:creationId xmlns:p14="http://schemas.microsoft.com/office/powerpoint/2010/main" val="216654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44F2A1-262B-45A2-A552-6300545A3A31}" type="slidenum">
              <a:rPr lang="en-AU" smtClean="0"/>
              <a:t>9</a:t>
            </a:fld>
            <a:endParaRPr lang="en-AU" dirty="0"/>
          </a:p>
        </p:txBody>
      </p:sp>
    </p:spTree>
    <p:extLst>
      <p:ext uri="{BB962C8B-B14F-4D97-AF65-F5344CB8AC3E}">
        <p14:creationId xmlns:p14="http://schemas.microsoft.com/office/powerpoint/2010/main" val="3601920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Generic cover - No image">
    <p:bg>
      <p:bgPr>
        <a:solidFill>
          <a:schemeClr val="bg1"/>
        </a:solidFill>
        <a:effectLst/>
      </p:bgPr>
    </p:bg>
    <p:spTree>
      <p:nvGrpSpPr>
        <p:cNvPr id="1" name=""/>
        <p:cNvGrpSpPr/>
        <p:nvPr/>
      </p:nvGrpSpPr>
      <p:grpSpPr>
        <a:xfrm>
          <a:off x="0" y="0"/>
          <a:ext cx="0" cy="0"/>
          <a:chOff x="0" y="0"/>
          <a:chExt cx="0" cy="0"/>
        </a:xfrm>
      </p:grpSpPr>
      <p:sp>
        <p:nvSpPr>
          <p:cNvPr id="17" name="Text Placeholder 11"/>
          <p:cNvSpPr>
            <a:spLocks noGrp="1"/>
          </p:cNvSpPr>
          <p:nvPr>
            <p:ph type="body" sz="quarter" idx="30" hasCustomPrompt="1"/>
          </p:nvPr>
        </p:nvSpPr>
        <p:spPr>
          <a:xfrm>
            <a:off x="520157" y="4426966"/>
            <a:ext cx="5379416" cy="1066800"/>
          </a:xfrm>
        </p:spPr>
        <p:txBody>
          <a:bodyPr>
            <a:normAutofit/>
          </a:bodyPr>
          <a:lstStyle>
            <a:lvl1pPr marL="0" indent="0">
              <a:lnSpc>
                <a:spcPct val="100000"/>
              </a:lnSpc>
              <a:spcBef>
                <a:spcPts val="0"/>
              </a:spcBef>
              <a:buNone/>
              <a:defRPr sz="1600" b="0" i="0">
                <a:solidFill>
                  <a:schemeClr val="accent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Prepared for Customer Name</a:t>
            </a:r>
          </a:p>
          <a:p>
            <a:pPr lvl="0"/>
            <a:r>
              <a:rPr lang="en-US" dirty="0"/>
              <a:t>Presenter/s Name, Designation</a:t>
            </a:r>
          </a:p>
          <a:p>
            <a:pPr lvl="0"/>
            <a:r>
              <a:rPr lang="en-US" dirty="0"/>
              <a:t>Date</a:t>
            </a:r>
          </a:p>
        </p:txBody>
      </p:sp>
      <p:sp>
        <p:nvSpPr>
          <p:cNvPr id="16" name="Text Placeholder 3"/>
          <p:cNvSpPr>
            <a:spLocks noGrp="1"/>
          </p:cNvSpPr>
          <p:nvPr>
            <p:ph type="body" sz="quarter" idx="29" hasCustomPrompt="1"/>
          </p:nvPr>
        </p:nvSpPr>
        <p:spPr>
          <a:xfrm>
            <a:off x="520157" y="1243151"/>
            <a:ext cx="5396947" cy="2991195"/>
          </a:xfrm>
        </p:spPr>
        <p:txBody>
          <a:bodyPr anchor="b">
            <a:normAutofit/>
          </a:bodyPr>
          <a:lstStyle>
            <a:lvl1pPr marL="0" indent="0">
              <a:lnSpc>
                <a:spcPct val="100000"/>
              </a:lnSpc>
              <a:spcBef>
                <a:spcPts val="0"/>
              </a:spcBef>
              <a:buNone/>
              <a:defRPr sz="3200" b="1" i="0" baseline="0">
                <a:solidFill>
                  <a:schemeClr val="accent2"/>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Generic title slide with option for no image.</a:t>
            </a:r>
          </a:p>
        </p:txBody>
      </p:sp>
      <p:sp>
        <p:nvSpPr>
          <p:cNvPr id="4" name="Picture Placeholder 3">
            <a:extLst>
              <a:ext uri="{FF2B5EF4-FFF2-40B4-BE49-F238E27FC236}">
                <a16:creationId xmlns:a16="http://schemas.microsoft.com/office/drawing/2014/main" id="{13D55E27-7399-403B-A07C-328C062DF74A}"/>
              </a:ext>
            </a:extLst>
          </p:cNvPr>
          <p:cNvSpPr>
            <a:spLocks noGrp="1"/>
          </p:cNvSpPr>
          <p:nvPr>
            <p:ph type="pic" sz="quarter" idx="65" hasCustomPrompt="1"/>
          </p:nvPr>
        </p:nvSpPr>
        <p:spPr>
          <a:xfrm>
            <a:off x="7002463" y="1233488"/>
            <a:ext cx="4276725" cy="4276725"/>
          </a:xfrm>
        </p:spPr>
        <p:txBody>
          <a:bodyPr/>
          <a:lstStyle/>
          <a:p>
            <a:r>
              <a:rPr lang="en-US" dirty="0"/>
              <a:t> </a:t>
            </a:r>
          </a:p>
        </p:txBody>
      </p:sp>
      <p:pic>
        <p:nvPicPr>
          <p:cNvPr id="7" name="Picture 6" descr="A picture containing clipart&#10;&#10;Description automatically generated">
            <a:extLst>
              <a:ext uri="{FF2B5EF4-FFF2-40B4-BE49-F238E27FC236}">
                <a16:creationId xmlns:a16="http://schemas.microsoft.com/office/drawing/2014/main" id="{6271FF36-457B-2D48-BB5A-D897FE9621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157" y="366218"/>
            <a:ext cx="1692437" cy="509929"/>
          </a:xfrm>
          <a:prstGeom prst="rect">
            <a:avLst/>
          </a:prstGeom>
        </p:spPr>
      </p:pic>
      <p:pic>
        <p:nvPicPr>
          <p:cNvPr id="8" name="Picture 7">
            <a:extLst>
              <a:ext uri="{FF2B5EF4-FFF2-40B4-BE49-F238E27FC236}">
                <a16:creationId xmlns:a16="http://schemas.microsoft.com/office/drawing/2014/main" id="{DE467DD6-73A1-0543-B4B6-427EB67AD5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157" y="6361150"/>
            <a:ext cx="895854" cy="145969"/>
          </a:xfrm>
          <a:prstGeom prst="rect">
            <a:avLst/>
          </a:prstGeom>
        </p:spPr>
      </p:pic>
    </p:spTree>
    <p:extLst>
      <p:ext uri="{BB962C8B-B14F-4D97-AF65-F5344CB8AC3E}">
        <p14:creationId xmlns:p14="http://schemas.microsoft.com/office/powerpoint/2010/main" val="23067430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One Content W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766" y="305455"/>
            <a:ext cx="11238833"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3" name="Content Placeholder 2"/>
          <p:cNvSpPr>
            <a:spLocks noGrp="1"/>
          </p:cNvSpPr>
          <p:nvPr>
            <p:ph idx="1" hasCustomPrompt="1"/>
          </p:nvPr>
        </p:nvSpPr>
        <p:spPr>
          <a:xfrm>
            <a:off x="403288" y="1503878"/>
            <a:ext cx="11302278" cy="4427584"/>
          </a:xfrm>
        </p:spPr>
        <p:txBody>
          <a:bodyPr>
            <a:noAutofit/>
          </a:bodyPr>
          <a:lstStyle>
            <a:lvl1pPr>
              <a:defRPr/>
            </a:lvl1pPr>
          </a:lstStyle>
          <a:p>
            <a:pPr lvl="0"/>
            <a:r>
              <a:rPr lang="en-US" dirty="0"/>
              <a:t>[Add content, click Home&gt; Indent to create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835C78F3-B165-DA4A-A892-C9D2A2D7081E}"/>
              </a:ext>
            </a:extLst>
          </p:cNvPr>
          <p:cNvSpPr>
            <a:spLocks noGrp="1"/>
          </p:cNvSpPr>
          <p:nvPr>
            <p:ph type="sldNum" sz="quarter" idx="10"/>
          </p:nvPr>
        </p:nvSpPr>
        <p:spPr/>
        <p:txBody>
          <a:bodyPr/>
          <a:lstStyle/>
          <a:p>
            <a:fld id="{09585EE1-6839-4EE9-86C0-7133FD093870}" type="slidenum">
              <a:rPr lang="en-AU" smtClean="0"/>
              <a:pPr/>
              <a:t>‹#›</a:t>
            </a:fld>
            <a:endParaRPr lang="en-AU" dirty="0"/>
          </a:p>
        </p:txBody>
      </p:sp>
    </p:spTree>
    <p:extLst>
      <p:ext uri="{BB962C8B-B14F-4D97-AF65-F5344CB8AC3E}">
        <p14:creationId xmlns:p14="http://schemas.microsoft.com/office/powerpoint/2010/main" val="242825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wo Conten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403289" y="1503997"/>
            <a:ext cx="5413486" cy="5082998"/>
          </a:xfrm>
        </p:spPr>
        <p:txBody>
          <a:bodyPr>
            <a:noAutofit/>
          </a:bodyPr>
          <a:lstStyle>
            <a:lvl1pPr>
              <a:defRPr/>
            </a:lvl1pPr>
          </a:lstStyle>
          <a:p>
            <a:pPr lvl="0"/>
            <a:r>
              <a:rPr lang="en-US"/>
              <a:t>[Add content, click Home&gt; Indent to create bullet]</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51" hasCustomPrompt="1"/>
          </p:nvPr>
        </p:nvSpPr>
        <p:spPr>
          <a:xfrm>
            <a:off x="5964000" y="1503997"/>
            <a:ext cx="5694599" cy="5082998"/>
          </a:xfrm>
        </p:spPr>
        <p:txBody>
          <a:bodyPr>
            <a:noAutofit/>
          </a:bodyPr>
          <a:lstStyle>
            <a:lvl1pPr>
              <a:defRPr/>
            </a:lvl1pPr>
          </a:lstStyle>
          <a:p>
            <a:pPr lvl="0"/>
            <a:r>
              <a:rPr lang="en-US"/>
              <a:t>[Add content, click Home&gt; Indent to create bullet]</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419766" y="305455"/>
            <a:ext cx="11238833"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3" name="Slide Number Placeholder 2">
            <a:extLst>
              <a:ext uri="{FF2B5EF4-FFF2-40B4-BE49-F238E27FC236}">
                <a16:creationId xmlns:a16="http://schemas.microsoft.com/office/drawing/2014/main" id="{61AA6D59-84B5-EB4D-89A3-4CF782815280}"/>
              </a:ext>
            </a:extLst>
          </p:cNvPr>
          <p:cNvSpPr>
            <a:spLocks noGrp="1"/>
          </p:cNvSpPr>
          <p:nvPr>
            <p:ph type="sldNum" sz="quarter" idx="52"/>
          </p:nvPr>
        </p:nvSpPr>
        <p:spPr/>
        <p:txBody>
          <a:bodyPr/>
          <a:lstStyle/>
          <a:p>
            <a:fld id="{09585EE1-6839-4EE9-86C0-7133FD093870}" type="slidenum">
              <a:rPr lang="en-AU" smtClean="0"/>
              <a:pPr/>
              <a:t>‹#›</a:t>
            </a:fld>
            <a:endParaRPr lang="en-AU" dirty="0"/>
          </a:p>
        </p:txBody>
      </p:sp>
    </p:spTree>
    <p:extLst>
      <p:ext uri="{BB962C8B-B14F-4D97-AF65-F5344CB8AC3E}">
        <p14:creationId xmlns:p14="http://schemas.microsoft.com/office/powerpoint/2010/main" val="168754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List">
    <p:spTree>
      <p:nvGrpSpPr>
        <p:cNvPr id="1" name=""/>
        <p:cNvGrpSpPr/>
        <p:nvPr/>
      </p:nvGrpSpPr>
      <p:grpSpPr>
        <a:xfrm>
          <a:off x="0" y="0"/>
          <a:ext cx="0" cy="0"/>
          <a:chOff x="0" y="0"/>
          <a:chExt cx="0" cy="0"/>
        </a:xfrm>
      </p:grpSpPr>
      <p:sp>
        <p:nvSpPr>
          <p:cNvPr id="31" name="Text Placeholder 15">
            <a:extLst>
              <a:ext uri="{FF2B5EF4-FFF2-40B4-BE49-F238E27FC236}">
                <a16:creationId xmlns:a16="http://schemas.microsoft.com/office/drawing/2014/main" id="{3CCF6B4A-7EBE-4884-9684-0C0D940D9AE8}"/>
              </a:ext>
            </a:extLst>
          </p:cNvPr>
          <p:cNvSpPr>
            <a:spLocks noGrp="1"/>
          </p:cNvSpPr>
          <p:nvPr>
            <p:ph type="body" sz="quarter" idx="26" hasCustomPrompt="1"/>
          </p:nvPr>
        </p:nvSpPr>
        <p:spPr>
          <a:xfrm>
            <a:off x="624016" y="2150403"/>
            <a:ext cx="24541" cy="3485929"/>
          </a:xfrm>
          <a:solidFill>
            <a:schemeClr val="accent1"/>
          </a:solidFill>
          <a:ln>
            <a:noFill/>
          </a:ln>
        </p:spPr>
        <p:txBody>
          <a:bodyPr anchor="ctr"/>
          <a:lstStyle>
            <a:lvl1pPr algn="ctr">
              <a:defRPr sz="1200">
                <a:solidFill>
                  <a:schemeClr val="bg1"/>
                </a:solidFill>
              </a:defRPr>
            </a:lvl1pPr>
            <a:lvl2pPr>
              <a:defRPr sz="1600"/>
            </a:lvl2pPr>
            <a:lvl3pPr>
              <a:defRPr sz="1400"/>
            </a:lvl3pPr>
            <a:lvl4pPr>
              <a:defRPr sz="1400"/>
            </a:lvl4pPr>
            <a:lvl5pPr>
              <a:defRPr sz="1400"/>
            </a:lvl5pPr>
          </a:lstStyle>
          <a:p>
            <a:pPr lvl="0"/>
            <a:r>
              <a:rPr lang="en-US" dirty="0"/>
              <a:t> </a:t>
            </a:r>
          </a:p>
        </p:txBody>
      </p:sp>
      <p:sp>
        <p:nvSpPr>
          <p:cNvPr id="22" name="Text Placeholder 15">
            <a:extLst>
              <a:ext uri="{FF2B5EF4-FFF2-40B4-BE49-F238E27FC236}">
                <a16:creationId xmlns:a16="http://schemas.microsoft.com/office/drawing/2014/main" id="{37A4A54B-4642-4395-9E38-548EC11AF36E}"/>
              </a:ext>
            </a:extLst>
          </p:cNvPr>
          <p:cNvSpPr>
            <a:spLocks noGrp="1"/>
          </p:cNvSpPr>
          <p:nvPr>
            <p:ph type="body" sz="quarter" idx="14" hasCustomPrompt="1"/>
          </p:nvPr>
        </p:nvSpPr>
        <p:spPr>
          <a:xfrm>
            <a:off x="422171" y="1769072"/>
            <a:ext cx="428232" cy="428232"/>
          </a:xfrm>
          <a:prstGeom prst="ellipse">
            <a:avLst/>
          </a:prstGeom>
          <a:solidFill>
            <a:schemeClr val="accent1"/>
          </a:solidFill>
          <a:ln>
            <a:noFill/>
          </a:ln>
        </p:spPr>
        <p:txBody>
          <a:bodyPr anchor="ctr"/>
          <a:lstStyle>
            <a:lvl1pPr algn="ctr">
              <a:defRPr sz="1200">
                <a:solidFill>
                  <a:schemeClr val="bg1"/>
                </a:solidFill>
              </a:defRPr>
            </a:lvl1pPr>
            <a:lvl2pPr>
              <a:defRPr sz="1600"/>
            </a:lvl2pPr>
            <a:lvl3pPr>
              <a:defRPr sz="1400"/>
            </a:lvl3pPr>
            <a:lvl4pPr>
              <a:defRPr sz="1400"/>
            </a:lvl4pPr>
            <a:lvl5pPr>
              <a:defRPr sz="1400"/>
            </a:lvl5pPr>
          </a:lstStyle>
          <a:p>
            <a:pPr lvl="0"/>
            <a:r>
              <a:rPr lang="en-US" dirty="0"/>
              <a:t>1</a:t>
            </a:r>
          </a:p>
        </p:txBody>
      </p:sp>
      <p:sp>
        <p:nvSpPr>
          <p:cNvPr id="24" name="Text Placeholder 15">
            <a:extLst>
              <a:ext uri="{FF2B5EF4-FFF2-40B4-BE49-F238E27FC236}">
                <a16:creationId xmlns:a16="http://schemas.microsoft.com/office/drawing/2014/main" id="{C7AD3892-74F2-4000-8C65-98541C9B07E2}"/>
              </a:ext>
            </a:extLst>
          </p:cNvPr>
          <p:cNvSpPr>
            <a:spLocks noGrp="1"/>
          </p:cNvSpPr>
          <p:nvPr>
            <p:ph type="body" sz="quarter" idx="15" hasCustomPrompt="1"/>
          </p:nvPr>
        </p:nvSpPr>
        <p:spPr>
          <a:xfrm>
            <a:off x="422171" y="2543783"/>
            <a:ext cx="428232" cy="428232"/>
          </a:xfrm>
          <a:prstGeom prst="ellipse">
            <a:avLst/>
          </a:prstGeom>
          <a:solidFill>
            <a:schemeClr val="accent1"/>
          </a:solidFill>
          <a:ln>
            <a:noFill/>
          </a:ln>
        </p:spPr>
        <p:txBody>
          <a:bodyPr anchor="ctr"/>
          <a:lstStyle>
            <a:lvl1pPr algn="ctr">
              <a:defRPr sz="1200">
                <a:solidFill>
                  <a:schemeClr val="bg1"/>
                </a:solidFill>
              </a:defRPr>
            </a:lvl1pPr>
            <a:lvl2pPr>
              <a:defRPr sz="1600"/>
            </a:lvl2pPr>
            <a:lvl3pPr>
              <a:defRPr sz="1400"/>
            </a:lvl3pPr>
            <a:lvl4pPr>
              <a:defRPr sz="1400"/>
            </a:lvl4pPr>
            <a:lvl5pPr>
              <a:defRPr sz="1400"/>
            </a:lvl5pPr>
          </a:lstStyle>
          <a:p>
            <a:pPr lvl="0"/>
            <a:r>
              <a:rPr lang="en-US" dirty="0"/>
              <a:t>2</a:t>
            </a:r>
          </a:p>
        </p:txBody>
      </p:sp>
      <p:sp>
        <p:nvSpPr>
          <p:cNvPr id="26" name="Text Placeholder 15">
            <a:extLst>
              <a:ext uri="{FF2B5EF4-FFF2-40B4-BE49-F238E27FC236}">
                <a16:creationId xmlns:a16="http://schemas.microsoft.com/office/drawing/2014/main" id="{927861BC-6796-4F85-B7BE-302534A1DD7B}"/>
              </a:ext>
            </a:extLst>
          </p:cNvPr>
          <p:cNvSpPr>
            <a:spLocks noGrp="1"/>
          </p:cNvSpPr>
          <p:nvPr>
            <p:ph type="body" sz="quarter" idx="16" hasCustomPrompt="1"/>
          </p:nvPr>
        </p:nvSpPr>
        <p:spPr>
          <a:xfrm>
            <a:off x="422171" y="3318494"/>
            <a:ext cx="428232" cy="428232"/>
          </a:xfrm>
          <a:prstGeom prst="ellipse">
            <a:avLst/>
          </a:prstGeom>
          <a:solidFill>
            <a:schemeClr val="accent1"/>
          </a:solidFill>
          <a:ln>
            <a:noFill/>
          </a:ln>
        </p:spPr>
        <p:txBody>
          <a:bodyPr anchor="ctr"/>
          <a:lstStyle>
            <a:lvl1pPr algn="ctr">
              <a:defRPr sz="1200">
                <a:solidFill>
                  <a:schemeClr val="bg1"/>
                </a:solidFill>
              </a:defRPr>
            </a:lvl1pPr>
            <a:lvl2pPr>
              <a:defRPr sz="1600"/>
            </a:lvl2pPr>
            <a:lvl3pPr>
              <a:defRPr sz="1400"/>
            </a:lvl3pPr>
            <a:lvl4pPr>
              <a:defRPr sz="1400"/>
            </a:lvl4pPr>
            <a:lvl5pPr>
              <a:defRPr sz="1400"/>
            </a:lvl5pPr>
          </a:lstStyle>
          <a:p>
            <a:pPr lvl="0"/>
            <a:r>
              <a:rPr lang="en-US" dirty="0"/>
              <a:t>3</a:t>
            </a:r>
          </a:p>
        </p:txBody>
      </p:sp>
      <p:sp>
        <p:nvSpPr>
          <p:cNvPr id="28" name="Text Placeholder 15">
            <a:extLst>
              <a:ext uri="{FF2B5EF4-FFF2-40B4-BE49-F238E27FC236}">
                <a16:creationId xmlns:a16="http://schemas.microsoft.com/office/drawing/2014/main" id="{45508796-8AFD-4283-B586-B6F5E205A74F}"/>
              </a:ext>
            </a:extLst>
          </p:cNvPr>
          <p:cNvSpPr>
            <a:spLocks noGrp="1"/>
          </p:cNvSpPr>
          <p:nvPr>
            <p:ph type="body" sz="quarter" idx="17" hasCustomPrompt="1"/>
          </p:nvPr>
        </p:nvSpPr>
        <p:spPr>
          <a:xfrm>
            <a:off x="422170" y="4093205"/>
            <a:ext cx="428232" cy="428232"/>
          </a:xfrm>
          <a:prstGeom prst="ellipse">
            <a:avLst/>
          </a:prstGeom>
          <a:solidFill>
            <a:schemeClr val="accent1"/>
          </a:solidFill>
          <a:ln>
            <a:noFill/>
          </a:ln>
        </p:spPr>
        <p:txBody>
          <a:bodyPr anchor="ctr"/>
          <a:lstStyle>
            <a:lvl1pPr algn="ctr">
              <a:defRPr sz="1200">
                <a:solidFill>
                  <a:schemeClr val="bg1"/>
                </a:solidFill>
              </a:defRPr>
            </a:lvl1pPr>
            <a:lvl2pPr>
              <a:defRPr sz="1600"/>
            </a:lvl2pPr>
            <a:lvl3pPr>
              <a:defRPr sz="1400"/>
            </a:lvl3pPr>
            <a:lvl4pPr>
              <a:defRPr sz="1400"/>
            </a:lvl4pPr>
            <a:lvl5pPr>
              <a:defRPr sz="1400"/>
            </a:lvl5pPr>
          </a:lstStyle>
          <a:p>
            <a:pPr lvl="0"/>
            <a:r>
              <a:rPr lang="en-US" dirty="0"/>
              <a:t>4</a:t>
            </a:r>
          </a:p>
        </p:txBody>
      </p:sp>
      <p:sp>
        <p:nvSpPr>
          <p:cNvPr id="15" name="Text Placeholder 15">
            <a:extLst>
              <a:ext uri="{FF2B5EF4-FFF2-40B4-BE49-F238E27FC236}">
                <a16:creationId xmlns:a16="http://schemas.microsoft.com/office/drawing/2014/main" id="{741778D5-D913-4115-9D9A-066E065A21A2}"/>
              </a:ext>
            </a:extLst>
          </p:cNvPr>
          <p:cNvSpPr>
            <a:spLocks noGrp="1"/>
          </p:cNvSpPr>
          <p:nvPr>
            <p:ph type="body" sz="quarter" idx="18" hasCustomPrompt="1"/>
          </p:nvPr>
        </p:nvSpPr>
        <p:spPr>
          <a:xfrm>
            <a:off x="422170" y="4867916"/>
            <a:ext cx="428232" cy="428232"/>
          </a:xfrm>
          <a:prstGeom prst="ellipse">
            <a:avLst/>
          </a:prstGeom>
          <a:solidFill>
            <a:schemeClr val="accent1"/>
          </a:solidFill>
          <a:ln>
            <a:noFill/>
          </a:ln>
        </p:spPr>
        <p:txBody>
          <a:bodyPr anchor="ctr"/>
          <a:lstStyle>
            <a:lvl1pPr algn="ctr">
              <a:defRPr sz="1200">
                <a:solidFill>
                  <a:schemeClr val="bg1"/>
                </a:solidFill>
              </a:defRPr>
            </a:lvl1pPr>
            <a:lvl2pPr>
              <a:defRPr sz="1600"/>
            </a:lvl2pPr>
            <a:lvl3pPr>
              <a:defRPr sz="1400"/>
            </a:lvl3pPr>
            <a:lvl4pPr>
              <a:defRPr sz="1400"/>
            </a:lvl4pPr>
            <a:lvl5pPr>
              <a:defRPr sz="1400"/>
            </a:lvl5pPr>
          </a:lstStyle>
          <a:p>
            <a:pPr lvl="0"/>
            <a:r>
              <a:rPr lang="en-US" dirty="0"/>
              <a:t>5</a:t>
            </a:r>
          </a:p>
        </p:txBody>
      </p:sp>
      <p:sp>
        <p:nvSpPr>
          <p:cNvPr id="18" name="Text Placeholder 15">
            <a:extLst>
              <a:ext uri="{FF2B5EF4-FFF2-40B4-BE49-F238E27FC236}">
                <a16:creationId xmlns:a16="http://schemas.microsoft.com/office/drawing/2014/main" id="{315F8D9B-9354-4F8F-9656-9C6EF5EBDAEB}"/>
              </a:ext>
            </a:extLst>
          </p:cNvPr>
          <p:cNvSpPr>
            <a:spLocks noGrp="1"/>
          </p:cNvSpPr>
          <p:nvPr>
            <p:ph type="body" sz="quarter" idx="19" hasCustomPrompt="1"/>
          </p:nvPr>
        </p:nvSpPr>
        <p:spPr>
          <a:xfrm>
            <a:off x="422170" y="5642629"/>
            <a:ext cx="428232" cy="428232"/>
          </a:xfrm>
          <a:prstGeom prst="ellipse">
            <a:avLst/>
          </a:prstGeom>
          <a:solidFill>
            <a:schemeClr val="accent1"/>
          </a:solidFill>
          <a:ln>
            <a:noFill/>
          </a:ln>
        </p:spPr>
        <p:txBody>
          <a:bodyPr anchor="ctr"/>
          <a:lstStyle>
            <a:lvl1pPr algn="ctr">
              <a:defRPr sz="1200">
                <a:solidFill>
                  <a:schemeClr val="bg1"/>
                </a:solidFill>
              </a:defRPr>
            </a:lvl1pPr>
            <a:lvl2pPr>
              <a:defRPr sz="1600"/>
            </a:lvl2pPr>
            <a:lvl3pPr>
              <a:defRPr sz="1400"/>
            </a:lvl3pPr>
            <a:lvl4pPr>
              <a:defRPr sz="1400"/>
            </a:lvl4pPr>
            <a:lvl5pPr>
              <a:defRPr sz="1400"/>
            </a:lvl5pPr>
          </a:lstStyle>
          <a:p>
            <a:pPr lvl="0"/>
            <a:r>
              <a:rPr lang="en-US" dirty="0"/>
              <a:t>6</a:t>
            </a:r>
          </a:p>
        </p:txBody>
      </p:sp>
      <p:sp>
        <p:nvSpPr>
          <p:cNvPr id="11" name="Text Placeholder 10">
            <a:extLst>
              <a:ext uri="{FF2B5EF4-FFF2-40B4-BE49-F238E27FC236}">
                <a16:creationId xmlns:a16="http://schemas.microsoft.com/office/drawing/2014/main" id="{EBAB2ACA-F784-495C-B6EA-B9C65DEA01EE}"/>
              </a:ext>
            </a:extLst>
          </p:cNvPr>
          <p:cNvSpPr>
            <a:spLocks noGrp="1"/>
          </p:cNvSpPr>
          <p:nvPr>
            <p:ph type="body" sz="quarter" idx="20"/>
          </p:nvPr>
        </p:nvSpPr>
        <p:spPr>
          <a:xfrm>
            <a:off x="993775" y="1666875"/>
            <a:ext cx="8472488" cy="512763"/>
          </a:xfrm>
        </p:spPr>
        <p:txBody>
          <a:bodyPr anchor="b">
            <a:normAutofit/>
          </a:bodyPr>
          <a:lstStyle>
            <a:lvl1pPr>
              <a:defRPr sz="2000"/>
            </a:lvl1pPr>
            <a:lvl2pPr marL="0" indent="0">
              <a:buNone/>
              <a:defRPr/>
            </a:lvl2pPr>
          </a:lstStyle>
          <a:p>
            <a:pPr lvl="0"/>
            <a:r>
              <a:rPr lang="en-US" dirty="0"/>
              <a:t>Edit Master text styles</a:t>
            </a:r>
          </a:p>
        </p:txBody>
      </p:sp>
      <p:sp>
        <p:nvSpPr>
          <p:cNvPr id="23" name="Text Placeholder 10">
            <a:extLst>
              <a:ext uri="{FF2B5EF4-FFF2-40B4-BE49-F238E27FC236}">
                <a16:creationId xmlns:a16="http://schemas.microsoft.com/office/drawing/2014/main" id="{9A11CEAA-929C-4C83-97E9-8D39E2FEAAD2}"/>
              </a:ext>
            </a:extLst>
          </p:cNvPr>
          <p:cNvSpPr>
            <a:spLocks noGrp="1"/>
          </p:cNvSpPr>
          <p:nvPr>
            <p:ph type="body" sz="quarter" idx="21"/>
          </p:nvPr>
        </p:nvSpPr>
        <p:spPr>
          <a:xfrm>
            <a:off x="993775" y="2442183"/>
            <a:ext cx="8472488" cy="512763"/>
          </a:xfrm>
        </p:spPr>
        <p:txBody>
          <a:bodyPr anchor="b">
            <a:normAutofit/>
          </a:bodyPr>
          <a:lstStyle>
            <a:lvl1pPr>
              <a:defRPr sz="2000"/>
            </a:lvl1pPr>
            <a:lvl2pPr marL="0" indent="0">
              <a:buNone/>
              <a:defRPr/>
            </a:lvl2pPr>
          </a:lstStyle>
          <a:p>
            <a:pPr lvl="0"/>
            <a:r>
              <a:rPr lang="en-US" dirty="0"/>
              <a:t>Edit Master text styles</a:t>
            </a:r>
          </a:p>
        </p:txBody>
      </p:sp>
      <p:sp>
        <p:nvSpPr>
          <p:cNvPr id="25" name="Text Placeholder 10">
            <a:extLst>
              <a:ext uri="{FF2B5EF4-FFF2-40B4-BE49-F238E27FC236}">
                <a16:creationId xmlns:a16="http://schemas.microsoft.com/office/drawing/2014/main" id="{1D3CECC1-A8A3-4A0C-9352-327BC9DF6EE1}"/>
              </a:ext>
            </a:extLst>
          </p:cNvPr>
          <p:cNvSpPr>
            <a:spLocks noGrp="1"/>
          </p:cNvSpPr>
          <p:nvPr>
            <p:ph type="body" sz="quarter" idx="22"/>
          </p:nvPr>
        </p:nvSpPr>
        <p:spPr>
          <a:xfrm>
            <a:off x="993775" y="3216894"/>
            <a:ext cx="8472488" cy="512763"/>
          </a:xfrm>
        </p:spPr>
        <p:txBody>
          <a:bodyPr anchor="b">
            <a:normAutofit/>
          </a:bodyPr>
          <a:lstStyle>
            <a:lvl1pPr>
              <a:defRPr sz="2000"/>
            </a:lvl1pPr>
            <a:lvl2pPr marL="0" indent="0">
              <a:buNone/>
              <a:defRPr/>
            </a:lvl2pPr>
          </a:lstStyle>
          <a:p>
            <a:pPr lvl="0"/>
            <a:r>
              <a:rPr lang="en-US" dirty="0"/>
              <a:t>Edit Master text styles</a:t>
            </a:r>
          </a:p>
        </p:txBody>
      </p:sp>
      <p:sp>
        <p:nvSpPr>
          <p:cNvPr id="27" name="Text Placeholder 10">
            <a:extLst>
              <a:ext uri="{FF2B5EF4-FFF2-40B4-BE49-F238E27FC236}">
                <a16:creationId xmlns:a16="http://schemas.microsoft.com/office/drawing/2014/main" id="{0EDDA5EA-2022-4156-B3D8-77041B38C1FC}"/>
              </a:ext>
            </a:extLst>
          </p:cNvPr>
          <p:cNvSpPr>
            <a:spLocks noGrp="1"/>
          </p:cNvSpPr>
          <p:nvPr>
            <p:ph type="body" sz="quarter" idx="23"/>
          </p:nvPr>
        </p:nvSpPr>
        <p:spPr>
          <a:xfrm>
            <a:off x="993775" y="3997900"/>
            <a:ext cx="8472488" cy="512763"/>
          </a:xfrm>
        </p:spPr>
        <p:txBody>
          <a:bodyPr anchor="b">
            <a:normAutofit/>
          </a:bodyPr>
          <a:lstStyle>
            <a:lvl1pPr>
              <a:defRPr sz="2000"/>
            </a:lvl1pPr>
            <a:lvl2pPr marL="0" indent="0">
              <a:buNone/>
              <a:defRPr/>
            </a:lvl2pPr>
          </a:lstStyle>
          <a:p>
            <a:pPr lvl="0"/>
            <a:r>
              <a:rPr lang="en-US" dirty="0"/>
              <a:t>Edit Master text styles</a:t>
            </a:r>
          </a:p>
        </p:txBody>
      </p:sp>
      <p:sp>
        <p:nvSpPr>
          <p:cNvPr id="29" name="Text Placeholder 10">
            <a:extLst>
              <a:ext uri="{FF2B5EF4-FFF2-40B4-BE49-F238E27FC236}">
                <a16:creationId xmlns:a16="http://schemas.microsoft.com/office/drawing/2014/main" id="{9E78658D-8967-4C40-AC84-A300E6D83E98}"/>
              </a:ext>
            </a:extLst>
          </p:cNvPr>
          <p:cNvSpPr>
            <a:spLocks noGrp="1"/>
          </p:cNvSpPr>
          <p:nvPr>
            <p:ph type="body" sz="quarter" idx="24"/>
          </p:nvPr>
        </p:nvSpPr>
        <p:spPr>
          <a:xfrm>
            <a:off x="993775" y="4766316"/>
            <a:ext cx="8472488" cy="512763"/>
          </a:xfrm>
        </p:spPr>
        <p:txBody>
          <a:bodyPr anchor="b">
            <a:normAutofit/>
          </a:bodyPr>
          <a:lstStyle>
            <a:lvl1pPr>
              <a:defRPr sz="2000"/>
            </a:lvl1pPr>
            <a:lvl2pPr marL="0" indent="0">
              <a:buNone/>
              <a:defRPr/>
            </a:lvl2pPr>
          </a:lstStyle>
          <a:p>
            <a:pPr lvl="0"/>
            <a:r>
              <a:rPr lang="en-US" dirty="0"/>
              <a:t>Edit Master text styles</a:t>
            </a:r>
          </a:p>
        </p:txBody>
      </p:sp>
      <p:sp>
        <p:nvSpPr>
          <p:cNvPr id="30" name="Text Placeholder 10">
            <a:extLst>
              <a:ext uri="{FF2B5EF4-FFF2-40B4-BE49-F238E27FC236}">
                <a16:creationId xmlns:a16="http://schemas.microsoft.com/office/drawing/2014/main" id="{0A1B5A78-8895-4221-B4F9-825F5117D101}"/>
              </a:ext>
            </a:extLst>
          </p:cNvPr>
          <p:cNvSpPr>
            <a:spLocks noGrp="1"/>
          </p:cNvSpPr>
          <p:nvPr>
            <p:ph type="body" sz="quarter" idx="25"/>
          </p:nvPr>
        </p:nvSpPr>
        <p:spPr>
          <a:xfrm>
            <a:off x="993775" y="5534732"/>
            <a:ext cx="8472488" cy="512763"/>
          </a:xfrm>
        </p:spPr>
        <p:txBody>
          <a:bodyPr anchor="b">
            <a:normAutofit/>
          </a:bodyPr>
          <a:lstStyle>
            <a:lvl1pPr>
              <a:defRPr sz="2000"/>
            </a:lvl1pPr>
            <a:lvl2pPr marL="0" indent="0">
              <a:buNone/>
              <a:defRPr/>
            </a:lvl2pPr>
          </a:lstStyle>
          <a:p>
            <a:pPr lvl="0"/>
            <a:r>
              <a:rPr lang="en-US" dirty="0"/>
              <a:t>Edit Master text styles</a:t>
            </a:r>
          </a:p>
        </p:txBody>
      </p:sp>
      <p:sp>
        <p:nvSpPr>
          <p:cNvPr id="20" name="Title 1">
            <a:extLst>
              <a:ext uri="{FF2B5EF4-FFF2-40B4-BE49-F238E27FC236}">
                <a16:creationId xmlns:a16="http://schemas.microsoft.com/office/drawing/2014/main" id="{3B7170F5-6EE4-49CD-8065-5B19BFFB332A}"/>
              </a:ext>
            </a:extLst>
          </p:cNvPr>
          <p:cNvSpPr>
            <a:spLocks noGrp="1"/>
          </p:cNvSpPr>
          <p:nvPr>
            <p:ph type="title" hasCustomPrompt="1"/>
          </p:nvPr>
        </p:nvSpPr>
        <p:spPr>
          <a:xfrm>
            <a:off x="419766" y="305455"/>
            <a:ext cx="11238833"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3" name="Slide Number Placeholder 2">
            <a:extLst>
              <a:ext uri="{FF2B5EF4-FFF2-40B4-BE49-F238E27FC236}">
                <a16:creationId xmlns:a16="http://schemas.microsoft.com/office/drawing/2014/main" id="{9FE0C4C1-19E8-104D-9209-616E0F4CD1C1}"/>
              </a:ext>
            </a:extLst>
          </p:cNvPr>
          <p:cNvSpPr>
            <a:spLocks noGrp="1"/>
          </p:cNvSpPr>
          <p:nvPr>
            <p:ph type="sldNum" sz="quarter" idx="27"/>
          </p:nvPr>
        </p:nvSpPr>
        <p:spPr/>
        <p:txBody>
          <a:bodyPr/>
          <a:lstStyle/>
          <a:p>
            <a:fld id="{09585EE1-6839-4EE9-86C0-7133FD093870}" type="slidenum">
              <a:rPr lang="en-AU" smtClean="0"/>
              <a:pPr/>
              <a:t>‹#›</a:t>
            </a:fld>
            <a:endParaRPr lang="en-AU" dirty="0"/>
          </a:p>
        </p:txBody>
      </p:sp>
    </p:spTree>
    <p:extLst>
      <p:ext uri="{BB962C8B-B14F-4D97-AF65-F5344CB8AC3E}">
        <p14:creationId xmlns:p14="http://schemas.microsoft.com/office/powerpoint/2010/main" val="3650155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lock list ">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B670C42-2986-44B5-9735-1365545C2B49}"/>
              </a:ext>
            </a:extLst>
          </p:cNvPr>
          <p:cNvSpPr>
            <a:spLocks noGrp="1"/>
          </p:cNvSpPr>
          <p:nvPr>
            <p:ph type="title" hasCustomPrompt="1"/>
          </p:nvPr>
        </p:nvSpPr>
        <p:spPr>
          <a:xfrm>
            <a:off x="419766" y="305455"/>
            <a:ext cx="11238833"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49" name="Rectangle 48">
            <a:extLst>
              <a:ext uri="{FF2B5EF4-FFF2-40B4-BE49-F238E27FC236}">
                <a16:creationId xmlns:a16="http://schemas.microsoft.com/office/drawing/2014/main" id="{14C87D1A-350D-432F-B49C-281092089C9B}"/>
              </a:ext>
            </a:extLst>
          </p:cNvPr>
          <p:cNvSpPr/>
          <p:nvPr userDrawn="1"/>
        </p:nvSpPr>
        <p:spPr>
          <a:xfrm>
            <a:off x="915392" y="2641600"/>
            <a:ext cx="2232660" cy="20904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1666DAB-9D24-4CBB-A2E9-3D5B3DC7AE75}"/>
              </a:ext>
            </a:extLst>
          </p:cNvPr>
          <p:cNvSpPr/>
          <p:nvPr userDrawn="1"/>
        </p:nvSpPr>
        <p:spPr>
          <a:xfrm>
            <a:off x="3642083" y="2641600"/>
            <a:ext cx="2232660" cy="20904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AF19FE4E-58E7-43A0-97EB-CA5910D95B3D}"/>
              </a:ext>
            </a:extLst>
          </p:cNvPr>
          <p:cNvSpPr/>
          <p:nvPr userDrawn="1"/>
        </p:nvSpPr>
        <p:spPr>
          <a:xfrm>
            <a:off x="6338245" y="2641600"/>
            <a:ext cx="2232660" cy="20904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085D64D-E9D7-40DC-BB25-E8C75ADFF499}"/>
              </a:ext>
            </a:extLst>
          </p:cNvPr>
          <p:cNvSpPr/>
          <p:nvPr userDrawn="1"/>
        </p:nvSpPr>
        <p:spPr>
          <a:xfrm>
            <a:off x="9066694" y="2641600"/>
            <a:ext cx="2232660" cy="20904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15">
            <a:extLst>
              <a:ext uri="{FF2B5EF4-FFF2-40B4-BE49-F238E27FC236}">
                <a16:creationId xmlns:a16="http://schemas.microsoft.com/office/drawing/2014/main" id="{CD121880-B8D5-4D3B-A0A0-F516F6276F66}"/>
              </a:ext>
            </a:extLst>
          </p:cNvPr>
          <p:cNvSpPr>
            <a:spLocks noGrp="1"/>
          </p:cNvSpPr>
          <p:nvPr>
            <p:ph type="body" sz="quarter" idx="10"/>
          </p:nvPr>
        </p:nvSpPr>
        <p:spPr>
          <a:xfrm>
            <a:off x="1168122" y="2893281"/>
            <a:ext cx="1727200" cy="1645919"/>
          </a:xfrm>
        </p:spPr>
        <p:txBody>
          <a:bodyPr>
            <a:normAutofit/>
          </a:bodyPr>
          <a:lstStyle>
            <a:lvl1pPr>
              <a:defRPr sz="1600"/>
            </a:lvl1pPr>
            <a:lvl2pPr>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p:txBody>
      </p:sp>
      <p:sp>
        <p:nvSpPr>
          <p:cNvPr id="54" name="Text Placeholder 15">
            <a:extLst>
              <a:ext uri="{FF2B5EF4-FFF2-40B4-BE49-F238E27FC236}">
                <a16:creationId xmlns:a16="http://schemas.microsoft.com/office/drawing/2014/main" id="{F57FD11E-C154-4DA2-9DC3-57079F0FA9ED}"/>
              </a:ext>
            </a:extLst>
          </p:cNvPr>
          <p:cNvSpPr>
            <a:spLocks noGrp="1"/>
          </p:cNvSpPr>
          <p:nvPr>
            <p:ph type="body" sz="quarter" idx="11"/>
          </p:nvPr>
        </p:nvSpPr>
        <p:spPr>
          <a:xfrm>
            <a:off x="3894813" y="2893281"/>
            <a:ext cx="1727200" cy="1645919"/>
          </a:xfrm>
        </p:spPr>
        <p:txBody>
          <a:bodyPr>
            <a:normAutofit/>
          </a:bodyPr>
          <a:lstStyle>
            <a:lvl1pPr>
              <a:defRPr sz="1600"/>
            </a:lvl1pPr>
            <a:lvl2pPr>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p:txBody>
      </p:sp>
      <p:sp>
        <p:nvSpPr>
          <p:cNvPr id="55" name="Text Placeholder 15">
            <a:extLst>
              <a:ext uri="{FF2B5EF4-FFF2-40B4-BE49-F238E27FC236}">
                <a16:creationId xmlns:a16="http://schemas.microsoft.com/office/drawing/2014/main" id="{7728B2B7-65F2-4D85-B1AF-67D2CF012E48}"/>
              </a:ext>
            </a:extLst>
          </p:cNvPr>
          <p:cNvSpPr>
            <a:spLocks noGrp="1"/>
          </p:cNvSpPr>
          <p:nvPr>
            <p:ph type="body" sz="quarter" idx="12"/>
          </p:nvPr>
        </p:nvSpPr>
        <p:spPr>
          <a:xfrm>
            <a:off x="6590975" y="2893281"/>
            <a:ext cx="1727200" cy="1645919"/>
          </a:xfrm>
        </p:spPr>
        <p:txBody>
          <a:bodyPr>
            <a:normAutofit/>
          </a:bodyPr>
          <a:lstStyle>
            <a:lvl1pPr>
              <a:defRPr sz="1600"/>
            </a:lvl1pPr>
            <a:lvl2pPr>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p:txBody>
      </p:sp>
      <p:sp>
        <p:nvSpPr>
          <p:cNvPr id="56" name="Text Placeholder 15">
            <a:extLst>
              <a:ext uri="{FF2B5EF4-FFF2-40B4-BE49-F238E27FC236}">
                <a16:creationId xmlns:a16="http://schemas.microsoft.com/office/drawing/2014/main" id="{DDD68C76-B4E0-4419-8A7C-93A2ACF570A3}"/>
              </a:ext>
            </a:extLst>
          </p:cNvPr>
          <p:cNvSpPr>
            <a:spLocks noGrp="1"/>
          </p:cNvSpPr>
          <p:nvPr>
            <p:ph type="body" sz="quarter" idx="13"/>
          </p:nvPr>
        </p:nvSpPr>
        <p:spPr>
          <a:xfrm>
            <a:off x="9319424" y="2893281"/>
            <a:ext cx="1727200" cy="1645919"/>
          </a:xfrm>
        </p:spPr>
        <p:txBody>
          <a:bodyPr>
            <a:normAutofit/>
          </a:bodyPr>
          <a:lstStyle>
            <a:lvl1pPr>
              <a:defRPr sz="1600"/>
            </a:lvl1pPr>
            <a:lvl2pPr>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p:txBody>
      </p:sp>
      <p:sp>
        <p:nvSpPr>
          <p:cNvPr id="57" name="Text Placeholder 15">
            <a:extLst>
              <a:ext uri="{FF2B5EF4-FFF2-40B4-BE49-F238E27FC236}">
                <a16:creationId xmlns:a16="http://schemas.microsoft.com/office/drawing/2014/main" id="{D5C9C45B-311E-49F2-A235-A5F63A4C5938}"/>
              </a:ext>
            </a:extLst>
          </p:cNvPr>
          <p:cNvSpPr>
            <a:spLocks noGrp="1"/>
          </p:cNvSpPr>
          <p:nvPr>
            <p:ph type="body" sz="quarter" idx="14" hasCustomPrompt="1"/>
          </p:nvPr>
        </p:nvSpPr>
        <p:spPr>
          <a:xfrm>
            <a:off x="666191" y="2375121"/>
            <a:ext cx="518161" cy="518160"/>
          </a:xfrm>
          <a:prstGeom prst="ellipse">
            <a:avLst/>
          </a:prstGeom>
          <a:solidFill>
            <a:schemeClr val="accent1"/>
          </a:solidFill>
          <a:ln>
            <a:noFill/>
          </a:ln>
        </p:spPr>
        <p:txBody>
          <a:bodyPr anchor="ctr"/>
          <a:lstStyle>
            <a:lvl1pPr algn="ctr">
              <a:defRPr sz="1800" b="1" i="0">
                <a:solidFill>
                  <a:schemeClr val="bg1"/>
                </a:solidFill>
                <a:latin typeface="Calibri" panose="020F0502020204030204" pitchFamily="34" charset="0"/>
                <a:cs typeface="Calibri" panose="020F0502020204030204" pitchFamily="34" charset="0"/>
              </a:defRPr>
            </a:lvl1pPr>
            <a:lvl2pPr>
              <a:defRPr sz="1600"/>
            </a:lvl2pPr>
            <a:lvl3pPr>
              <a:defRPr sz="1400"/>
            </a:lvl3pPr>
            <a:lvl4pPr>
              <a:defRPr sz="1400"/>
            </a:lvl4pPr>
            <a:lvl5pPr>
              <a:defRPr sz="1400"/>
            </a:lvl5pPr>
          </a:lstStyle>
          <a:p>
            <a:pPr lvl="0"/>
            <a:r>
              <a:rPr lang="en-US" dirty="0"/>
              <a:t>1</a:t>
            </a:r>
          </a:p>
        </p:txBody>
      </p:sp>
      <p:sp>
        <p:nvSpPr>
          <p:cNvPr id="58" name="Text Placeholder 15">
            <a:extLst>
              <a:ext uri="{FF2B5EF4-FFF2-40B4-BE49-F238E27FC236}">
                <a16:creationId xmlns:a16="http://schemas.microsoft.com/office/drawing/2014/main" id="{3E5F47D2-DC9D-4803-8FDB-AA37F3CB6C5E}"/>
              </a:ext>
            </a:extLst>
          </p:cNvPr>
          <p:cNvSpPr>
            <a:spLocks noGrp="1"/>
          </p:cNvSpPr>
          <p:nvPr>
            <p:ph type="body" sz="quarter" idx="15" hasCustomPrompt="1"/>
          </p:nvPr>
        </p:nvSpPr>
        <p:spPr>
          <a:xfrm>
            <a:off x="3405375" y="2375121"/>
            <a:ext cx="518161" cy="518160"/>
          </a:xfrm>
          <a:prstGeom prst="ellipse">
            <a:avLst/>
          </a:prstGeom>
          <a:solidFill>
            <a:schemeClr val="accent1"/>
          </a:solidFill>
          <a:ln>
            <a:noFill/>
          </a:ln>
        </p:spPr>
        <p:txBody>
          <a:bodyPr anchor="ctr"/>
          <a:lstStyle>
            <a:lvl1pPr algn="ctr">
              <a:defRPr sz="1800" b="1" i="0">
                <a:solidFill>
                  <a:schemeClr val="bg1"/>
                </a:solidFill>
                <a:latin typeface="Calibri" panose="020F0502020204030204" pitchFamily="34" charset="0"/>
                <a:cs typeface="Calibri" panose="020F0502020204030204" pitchFamily="34" charset="0"/>
              </a:defRPr>
            </a:lvl1pPr>
            <a:lvl2pPr>
              <a:defRPr sz="1600"/>
            </a:lvl2pPr>
            <a:lvl3pPr>
              <a:defRPr sz="1400"/>
            </a:lvl3pPr>
            <a:lvl4pPr>
              <a:defRPr sz="1400"/>
            </a:lvl4pPr>
            <a:lvl5pPr>
              <a:defRPr sz="1400"/>
            </a:lvl5pPr>
          </a:lstStyle>
          <a:p>
            <a:pPr lvl="0"/>
            <a:r>
              <a:rPr lang="en-US" dirty="0"/>
              <a:t>2</a:t>
            </a:r>
          </a:p>
        </p:txBody>
      </p:sp>
      <p:sp>
        <p:nvSpPr>
          <p:cNvPr id="59" name="Text Placeholder 15">
            <a:extLst>
              <a:ext uri="{FF2B5EF4-FFF2-40B4-BE49-F238E27FC236}">
                <a16:creationId xmlns:a16="http://schemas.microsoft.com/office/drawing/2014/main" id="{313491DF-40E6-46E6-B682-C4D7B42CED96}"/>
              </a:ext>
            </a:extLst>
          </p:cNvPr>
          <p:cNvSpPr>
            <a:spLocks noGrp="1"/>
          </p:cNvSpPr>
          <p:nvPr>
            <p:ph type="body" sz="quarter" idx="16" hasCustomPrompt="1"/>
          </p:nvPr>
        </p:nvSpPr>
        <p:spPr>
          <a:xfrm>
            <a:off x="6097820" y="2375121"/>
            <a:ext cx="518161" cy="518160"/>
          </a:xfrm>
          <a:prstGeom prst="ellipse">
            <a:avLst/>
          </a:prstGeom>
          <a:solidFill>
            <a:schemeClr val="accent1"/>
          </a:solidFill>
          <a:ln>
            <a:noFill/>
          </a:ln>
        </p:spPr>
        <p:txBody>
          <a:bodyPr anchor="ctr"/>
          <a:lstStyle>
            <a:lvl1pPr algn="ctr">
              <a:defRPr sz="1800" b="1" i="0">
                <a:solidFill>
                  <a:schemeClr val="bg1"/>
                </a:solidFill>
                <a:latin typeface="Calibri" panose="020F0502020204030204" pitchFamily="34" charset="0"/>
                <a:cs typeface="Calibri" panose="020F0502020204030204" pitchFamily="34" charset="0"/>
              </a:defRPr>
            </a:lvl1pPr>
            <a:lvl2pPr>
              <a:defRPr sz="1600"/>
            </a:lvl2pPr>
            <a:lvl3pPr>
              <a:defRPr sz="1400"/>
            </a:lvl3pPr>
            <a:lvl4pPr>
              <a:defRPr sz="1400"/>
            </a:lvl4pPr>
            <a:lvl5pPr>
              <a:defRPr sz="1400"/>
            </a:lvl5pPr>
          </a:lstStyle>
          <a:p>
            <a:pPr lvl="0"/>
            <a:r>
              <a:rPr lang="en-US" dirty="0"/>
              <a:t>3</a:t>
            </a:r>
          </a:p>
        </p:txBody>
      </p:sp>
      <p:sp>
        <p:nvSpPr>
          <p:cNvPr id="60" name="Text Placeholder 15">
            <a:extLst>
              <a:ext uri="{FF2B5EF4-FFF2-40B4-BE49-F238E27FC236}">
                <a16:creationId xmlns:a16="http://schemas.microsoft.com/office/drawing/2014/main" id="{FE4FA240-0C4E-44F9-A972-08DA3B47B71A}"/>
              </a:ext>
            </a:extLst>
          </p:cNvPr>
          <p:cNvSpPr>
            <a:spLocks noGrp="1"/>
          </p:cNvSpPr>
          <p:nvPr>
            <p:ph type="body" sz="quarter" idx="17" hasCustomPrompt="1"/>
          </p:nvPr>
        </p:nvSpPr>
        <p:spPr>
          <a:xfrm>
            <a:off x="8807613" y="2375121"/>
            <a:ext cx="518161" cy="518160"/>
          </a:xfrm>
          <a:prstGeom prst="ellipse">
            <a:avLst/>
          </a:prstGeom>
          <a:solidFill>
            <a:schemeClr val="accent1"/>
          </a:solidFill>
          <a:ln>
            <a:noFill/>
          </a:ln>
        </p:spPr>
        <p:txBody>
          <a:bodyPr anchor="ctr"/>
          <a:lstStyle>
            <a:lvl1pPr algn="ctr">
              <a:defRPr sz="1800" b="1" i="0">
                <a:solidFill>
                  <a:schemeClr val="bg1"/>
                </a:solidFill>
                <a:latin typeface="Calibri" panose="020F0502020204030204" pitchFamily="34" charset="0"/>
                <a:cs typeface="Calibri" panose="020F0502020204030204" pitchFamily="34" charset="0"/>
              </a:defRPr>
            </a:lvl1pPr>
            <a:lvl2pPr>
              <a:defRPr sz="1600"/>
            </a:lvl2pPr>
            <a:lvl3pPr>
              <a:defRPr sz="1400"/>
            </a:lvl3pPr>
            <a:lvl4pPr>
              <a:defRPr sz="1400"/>
            </a:lvl4pPr>
            <a:lvl5pPr>
              <a:defRPr sz="1400"/>
            </a:lvl5pPr>
          </a:lstStyle>
          <a:p>
            <a:pPr lvl="0"/>
            <a:r>
              <a:rPr lang="en-US" dirty="0"/>
              <a:t>4</a:t>
            </a:r>
          </a:p>
        </p:txBody>
      </p:sp>
      <p:sp>
        <p:nvSpPr>
          <p:cNvPr id="3" name="Slide Number Placeholder 2">
            <a:extLst>
              <a:ext uri="{FF2B5EF4-FFF2-40B4-BE49-F238E27FC236}">
                <a16:creationId xmlns:a16="http://schemas.microsoft.com/office/drawing/2014/main" id="{C374B3AF-8E2C-D94E-B3A9-DE4EBE4E1874}"/>
              </a:ext>
            </a:extLst>
          </p:cNvPr>
          <p:cNvSpPr>
            <a:spLocks noGrp="1"/>
          </p:cNvSpPr>
          <p:nvPr>
            <p:ph type="sldNum" sz="quarter" idx="18"/>
          </p:nvPr>
        </p:nvSpPr>
        <p:spPr/>
        <p:txBody>
          <a:bodyPr/>
          <a:lstStyle/>
          <a:p>
            <a:fld id="{09585EE1-6839-4EE9-86C0-7133FD093870}" type="slidenum">
              <a:rPr lang="en-AU" smtClean="0"/>
              <a:pPr/>
              <a:t>‹#›</a:t>
            </a:fld>
            <a:endParaRPr lang="en-AU" dirty="0"/>
          </a:p>
        </p:txBody>
      </p:sp>
    </p:spTree>
    <p:extLst>
      <p:ext uri="{BB962C8B-B14F-4D97-AF65-F5344CB8AC3E}">
        <p14:creationId xmlns:p14="http://schemas.microsoft.com/office/powerpoint/2010/main" val="3210396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ection list with icons - no overla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CAE11DF-2932-4817-B29E-74FE6FCC96FA}"/>
              </a:ext>
            </a:extLst>
          </p:cNvPr>
          <p:cNvSpPr>
            <a:spLocks noGrp="1"/>
          </p:cNvSpPr>
          <p:nvPr>
            <p:ph type="pic" sz="quarter" idx="17" hasCustomPrompt="1"/>
          </p:nvPr>
        </p:nvSpPr>
        <p:spPr>
          <a:xfrm>
            <a:off x="5521489" y="816017"/>
            <a:ext cx="1509310" cy="1509310"/>
          </a:xfrm>
          <a:prstGeom prst="ellipse">
            <a:avLst/>
          </a:prstGeom>
          <a:noFill/>
          <a:ln>
            <a:noFill/>
          </a:ln>
        </p:spPr>
        <p:txBody>
          <a:bodyPr/>
          <a:lstStyle/>
          <a:p>
            <a:r>
              <a:rPr lang="en-US" dirty="0"/>
              <a:t> </a:t>
            </a:r>
          </a:p>
        </p:txBody>
      </p:sp>
      <p:sp>
        <p:nvSpPr>
          <p:cNvPr id="8" name="Picture Placeholder 4">
            <a:extLst>
              <a:ext uri="{FF2B5EF4-FFF2-40B4-BE49-F238E27FC236}">
                <a16:creationId xmlns:a16="http://schemas.microsoft.com/office/drawing/2014/main" id="{6F0C16F8-B476-41C7-8DFA-710BE29EC80D}"/>
              </a:ext>
            </a:extLst>
          </p:cNvPr>
          <p:cNvSpPr>
            <a:spLocks noGrp="1"/>
          </p:cNvSpPr>
          <p:nvPr>
            <p:ph type="pic" sz="quarter" idx="19" hasCustomPrompt="1"/>
          </p:nvPr>
        </p:nvSpPr>
        <p:spPr>
          <a:xfrm>
            <a:off x="5521489" y="2657017"/>
            <a:ext cx="1509310" cy="1509310"/>
          </a:xfrm>
          <a:prstGeom prst="ellipse">
            <a:avLst/>
          </a:prstGeom>
          <a:noFill/>
          <a:ln>
            <a:noFill/>
          </a:ln>
        </p:spPr>
        <p:txBody>
          <a:bodyPr/>
          <a:lstStyle/>
          <a:p>
            <a:r>
              <a:rPr lang="en-US" dirty="0"/>
              <a:t> </a:t>
            </a:r>
          </a:p>
        </p:txBody>
      </p:sp>
      <p:sp>
        <p:nvSpPr>
          <p:cNvPr id="9" name="Picture Placeholder 4">
            <a:extLst>
              <a:ext uri="{FF2B5EF4-FFF2-40B4-BE49-F238E27FC236}">
                <a16:creationId xmlns:a16="http://schemas.microsoft.com/office/drawing/2014/main" id="{186BF1C6-280A-4846-96F3-58CAB9CDA06E}"/>
              </a:ext>
            </a:extLst>
          </p:cNvPr>
          <p:cNvSpPr>
            <a:spLocks noGrp="1"/>
          </p:cNvSpPr>
          <p:nvPr>
            <p:ph type="pic" sz="quarter" idx="20" hasCustomPrompt="1"/>
          </p:nvPr>
        </p:nvSpPr>
        <p:spPr>
          <a:xfrm>
            <a:off x="5521489" y="4498016"/>
            <a:ext cx="1509310" cy="1509310"/>
          </a:xfrm>
          <a:prstGeom prst="ellipse">
            <a:avLst/>
          </a:prstGeom>
          <a:noFill/>
          <a:ln>
            <a:noFill/>
          </a:ln>
        </p:spPr>
        <p:txBody>
          <a:bodyPr/>
          <a:lstStyle/>
          <a:p>
            <a:r>
              <a:rPr lang="en-US" dirty="0"/>
              <a:t> </a:t>
            </a:r>
          </a:p>
        </p:txBody>
      </p:sp>
      <p:sp>
        <p:nvSpPr>
          <p:cNvPr id="21" name="Picture Placeholder 9">
            <a:extLst>
              <a:ext uri="{FF2B5EF4-FFF2-40B4-BE49-F238E27FC236}">
                <a16:creationId xmlns:a16="http://schemas.microsoft.com/office/drawing/2014/main" id="{26D44590-E5F5-A548-9FDE-474EA3F45CE8}"/>
              </a:ext>
            </a:extLst>
          </p:cNvPr>
          <p:cNvSpPr>
            <a:spLocks noGrp="1"/>
          </p:cNvSpPr>
          <p:nvPr>
            <p:ph type="pic" sz="quarter" idx="71"/>
          </p:nvPr>
        </p:nvSpPr>
        <p:spPr>
          <a:xfrm>
            <a:off x="-1" y="0"/>
            <a:ext cx="4957291" cy="6872400"/>
          </a:xfrm>
          <a:custGeom>
            <a:avLst/>
            <a:gdLst>
              <a:gd name="connsiteX0" fmla="*/ 0 w 5732636"/>
              <a:gd name="connsiteY0" fmla="*/ 0 h 6873876"/>
              <a:gd name="connsiteX1" fmla="*/ 2866318 w 5732636"/>
              <a:gd name="connsiteY1" fmla="*/ 0 h 6873876"/>
              <a:gd name="connsiteX2" fmla="*/ 5732636 w 5732636"/>
              <a:gd name="connsiteY2" fmla="*/ 3436938 h 6873876"/>
              <a:gd name="connsiteX3" fmla="*/ 2866318 w 5732636"/>
              <a:gd name="connsiteY3" fmla="*/ 6873876 h 6873876"/>
              <a:gd name="connsiteX4" fmla="*/ 0 w 5732636"/>
              <a:gd name="connsiteY4" fmla="*/ 6873876 h 6873876"/>
              <a:gd name="connsiteX5" fmla="*/ 0 w 5732636"/>
              <a:gd name="connsiteY5" fmla="*/ 0 h 6873876"/>
              <a:gd name="connsiteX0" fmla="*/ 0 w 5923462"/>
              <a:gd name="connsiteY0" fmla="*/ 0 h 6873876"/>
              <a:gd name="connsiteX1" fmla="*/ 4610057 w 5923462"/>
              <a:gd name="connsiteY1" fmla="*/ 21265 h 6873876"/>
              <a:gd name="connsiteX2" fmla="*/ 5732636 w 5923462"/>
              <a:gd name="connsiteY2" fmla="*/ 3436938 h 6873876"/>
              <a:gd name="connsiteX3" fmla="*/ 2866318 w 5923462"/>
              <a:gd name="connsiteY3" fmla="*/ 6873876 h 6873876"/>
              <a:gd name="connsiteX4" fmla="*/ 0 w 5923462"/>
              <a:gd name="connsiteY4" fmla="*/ 6873876 h 6873876"/>
              <a:gd name="connsiteX5" fmla="*/ 0 w 5923462"/>
              <a:gd name="connsiteY5" fmla="*/ 0 h 6873876"/>
              <a:gd name="connsiteX0" fmla="*/ 0 w 5798043"/>
              <a:gd name="connsiteY0" fmla="*/ 0 h 6884508"/>
              <a:gd name="connsiteX1" fmla="*/ 4610057 w 5798043"/>
              <a:gd name="connsiteY1" fmla="*/ 21265 h 6884508"/>
              <a:gd name="connsiteX2" fmla="*/ 5732636 w 5798043"/>
              <a:gd name="connsiteY2" fmla="*/ 3436938 h 6884508"/>
              <a:gd name="connsiteX3" fmla="*/ 4567528 w 5798043"/>
              <a:gd name="connsiteY3" fmla="*/ 6884508 h 6884508"/>
              <a:gd name="connsiteX4" fmla="*/ 0 w 5798043"/>
              <a:gd name="connsiteY4" fmla="*/ 6873876 h 6884508"/>
              <a:gd name="connsiteX5" fmla="*/ 0 w 5798043"/>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636"/>
              <a:gd name="connsiteY0" fmla="*/ 0 h 6884508"/>
              <a:gd name="connsiteX1" fmla="*/ 4610057 w 5732636"/>
              <a:gd name="connsiteY1" fmla="*/ 21265 h 6884508"/>
              <a:gd name="connsiteX2" fmla="*/ 5732636 w 5732636"/>
              <a:gd name="connsiteY2" fmla="*/ 3436938 h 6884508"/>
              <a:gd name="connsiteX3" fmla="*/ 4609918 w 5732636"/>
              <a:gd name="connsiteY3" fmla="*/ 6884508 h 6884508"/>
              <a:gd name="connsiteX4" fmla="*/ 0 w 5732636"/>
              <a:gd name="connsiteY4" fmla="*/ 6873876 h 6884508"/>
              <a:gd name="connsiteX5" fmla="*/ 0 w 5732636"/>
              <a:gd name="connsiteY5" fmla="*/ 0 h 6884508"/>
              <a:gd name="connsiteX0" fmla="*/ 0 w 5734265"/>
              <a:gd name="connsiteY0" fmla="*/ 0 h 6879696"/>
              <a:gd name="connsiteX1" fmla="*/ 4610057 w 5734265"/>
              <a:gd name="connsiteY1" fmla="*/ 21265 h 6879696"/>
              <a:gd name="connsiteX2" fmla="*/ 5732636 w 5734265"/>
              <a:gd name="connsiteY2" fmla="*/ 3436938 h 6879696"/>
              <a:gd name="connsiteX3" fmla="*/ 4422226 w 5734265"/>
              <a:gd name="connsiteY3" fmla="*/ 6879696 h 6879696"/>
              <a:gd name="connsiteX4" fmla="*/ 0 w 5734265"/>
              <a:gd name="connsiteY4" fmla="*/ 6873876 h 6879696"/>
              <a:gd name="connsiteX5" fmla="*/ 0 w 5734265"/>
              <a:gd name="connsiteY5" fmla="*/ 0 h 687969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6827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7610 h 6881486"/>
              <a:gd name="connsiteX1" fmla="*/ 4610057 w 5732638"/>
              <a:gd name="connsiteY1" fmla="*/ 0 h 6881486"/>
              <a:gd name="connsiteX2" fmla="*/ 5732636 w 5732638"/>
              <a:gd name="connsiteY2" fmla="*/ 3444548 h 6881486"/>
              <a:gd name="connsiteX3" fmla="*/ 4614731 w 5732638"/>
              <a:gd name="connsiteY3" fmla="*/ 6877681 h 6881486"/>
              <a:gd name="connsiteX4" fmla="*/ 0 w 5732638"/>
              <a:gd name="connsiteY4" fmla="*/ 6881486 h 6881486"/>
              <a:gd name="connsiteX5" fmla="*/ 0 w 5732638"/>
              <a:gd name="connsiteY5" fmla="*/ 7610 h 6881486"/>
              <a:gd name="connsiteX0" fmla="*/ 0 w 5732657"/>
              <a:gd name="connsiteY0" fmla="*/ 0 h 6873876"/>
              <a:gd name="connsiteX1" fmla="*/ 4600431 w 5732657"/>
              <a:gd name="connsiteY1" fmla="*/ 16453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73"/>
              <a:gd name="connsiteY0" fmla="*/ 0 h 6873876"/>
              <a:gd name="connsiteX1" fmla="*/ 4595618 w 5732673"/>
              <a:gd name="connsiteY1" fmla="*/ 6828 h 6873876"/>
              <a:gd name="connsiteX2" fmla="*/ 5732636 w 5732673"/>
              <a:gd name="connsiteY2" fmla="*/ 3436938 h 6873876"/>
              <a:gd name="connsiteX3" fmla="*/ 4614731 w 5732673"/>
              <a:gd name="connsiteY3" fmla="*/ 6870071 h 6873876"/>
              <a:gd name="connsiteX4" fmla="*/ 0 w 5732673"/>
              <a:gd name="connsiteY4" fmla="*/ 6873876 h 6873876"/>
              <a:gd name="connsiteX5" fmla="*/ 0 w 5732673"/>
              <a:gd name="connsiteY5" fmla="*/ 0 h 6873876"/>
              <a:gd name="connsiteX0" fmla="*/ 0 w 5732657"/>
              <a:gd name="connsiteY0" fmla="*/ 0 h 6873876"/>
              <a:gd name="connsiteX1" fmla="*/ 4600431 w 5732657"/>
              <a:gd name="connsiteY1" fmla="*/ 2016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638" h="6873876">
                <a:moveTo>
                  <a:pt x="0" y="0"/>
                </a:moveTo>
                <a:lnTo>
                  <a:pt x="4610056" y="2016"/>
                </a:lnTo>
                <a:cubicBezTo>
                  <a:pt x="5424290" y="1114964"/>
                  <a:pt x="5731857" y="2292262"/>
                  <a:pt x="5732636" y="3436938"/>
                </a:cubicBezTo>
                <a:cubicBezTo>
                  <a:pt x="5733415" y="4581614"/>
                  <a:pt x="5538536" y="5594164"/>
                  <a:pt x="4614731" y="6870071"/>
                </a:cubicBezTo>
                <a:lnTo>
                  <a:pt x="0" y="6873876"/>
                </a:lnTo>
                <a:lnTo>
                  <a:pt x="0" y="0"/>
                </a:lnTo>
                <a:close/>
              </a:path>
            </a:pathLst>
          </a:custGeom>
          <a:solidFill>
            <a:schemeClr val="accent2"/>
          </a:solidFill>
        </p:spPr>
        <p:txBody>
          <a:bodyPr/>
          <a:lstStyle/>
          <a:p>
            <a:endParaRPr lang="en-US" dirty="0"/>
          </a:p>
        </p:txBody>
      </p:sp>
      <p:sp>
        <p:nvSpPr>
          <p:cNvPr id="11" name="Text Placeholder 10">
            <a:extLst>
              <a:ext uri="{FF2B5EF4-FFF2-40B4-BE49-F238E27FC236}">
                <a16:creationId xmlns:a16="http://schemas.microsoft.com/office/drawing/2014/main" id="{B5080011-C003-4ABA-88FE-52283830E369}"/>
              </a:ext>
            </a:extLst>
          </p:cNvPr>
          <p:cNvSpPr>
            <a:spLocks noGrp="1"/>
          </p:cNvSpPr>
          <p:nvPr>
            <p:ph type="body" sz="quarter" idx="21"/>
          </p:nvPr>
        </p:nvSpPr>
        <p:spPr>
          <a:xfrm>
            <a:off x="7267497" y="815975"/>
            <a:ext cx="3860739" cy="1509311"/>
          </a:xfrm>
        </p:spPr>
        <p:txBody>
          <a:bodyPr>
            <a:normAutofit/>
          </a:bodyPr>
          <a:lstStyle>
            <a:lvl1pPr>
              <a:defRPr sz="1800"/>
            </a:lvl1pPr>
            <a:lvl2pPr>
              <a:defRPr sz="1800"/>
            </a:lvl2pPr>
            <a:lvl3pPr marL="278553" indent="0">
              <a:buNone/>
              <a:defRPr sz="1600"/>
            </a:lvl3pPr>
            <a:lvl4pPr>
              <a:defRPr sz="1100"/>
            </a:lvl4pPr>
            <a:lvl5pPr>
              <a:defRPr sz="1100"/>
            </a:lvl5pPr>
          </a:lstStyle>
          <a:p>
            <a:pPr lvl="0"/>
            <a:r>
              <a:rPr lang="en-US" dirty="0"/>
              <a:t>Edit Master text styles</a:t>
            </a:r>
          </a:p>
          <a:p>
            <a:pPr lvl="1"/>
            <a:r>
              <a:rPr lang="en-US" dirty="0"/>
              <a:t>Second level</a:t>
            </a:r>
          </a:p>
          <a:p>
            <a:pPr lvl="2"/>
            <a:endParaRPr lang="en-US" dirty="0"/>
          </a:p>
        </p:txBody>
      </p:sp>
      <p:sp>
        <p:nvSpPr>
          <p:cNvPr id="12" name="Text Placeholder 10">
            <a:extLst>
              <a:ext uri="{FF2B5EF4-FFF2-40B4-BE49-F238E27FC236}">
                <a16:creationId xmlns:a16="http://schemas.microsoft.com/office/drawing/2014/main" id="{54EA1A98-603B-4BB7-B293-7CA48C5802DC}"/>
              </a:ext>
            </a:extLst>
          </p:cNvPr>
          <p:cNvSpPr>
            <a:spLocks noGrp="1"/>
          </p:cNvSpPr>
          <p:nvPr>
            <p:ph type="body" sz="quarter" idx="22"/>
          </p:nvPr>
        </p:nvSpPr>
        <p:spPr>
          <a:xfrm>
            <a:off x="7267497" y="2656615"/>
            <a:ext cx="3860739" cy="1509310"/>
          </a:xfrm>
        </p:spPr>
        <p:txBody>
          <a:bodyPr>
            <a:normAutofit/>
          </a:bodyPr>
          <a:lstStyle>
            <a:lvl1pPr>
              <a:defRPr sz="1800"/>
            </a:lvl1pPr>
            <a:lvl2pPr>
              <a:defRPr sz="1800"/>
            </a:lvl2pPr>
            <a:lvl3pPr>
              <a:defRPr sz="1100"/>
            </a:lvl3pPr>
            <a:lvl4pPr>
              <a:defRPr sz="1100"/>
            </a:lvl4pPr>
            <a:lvl5pPr>
              <a:defRPr sz="1100"/>
            </a:lvl5pPr>
          </a:lstStyle>
          <a:p>
            <a:pPr lvl="0"/>
            <a:r>
              <a:rPr lang="en-US" dirty="0"/>
              <a:t>Edit Master text styles</a:t>
            </a:r>
          </a:p>
          <a:p>
            <a:pPr lvl="1"/>
            <a:r>
              <a:rPr lang="en-US" dirty="0"/>
              <a:t>Second level</a:t>
            </a:r>
          </a:p>
        </p:txBody>
      </p:sp>
      <p:sp>
        <p:nvSpPr>
          <p:cNvPr id="13" name="Text Placeholder 10">
            <a:extLst>
              <a:ext uri="{FF2B5EF4-FFF2-40B4-BE49-F238E27FC236}">
                <a16:creationId xmlns:a16="http://schemas.microsoft.com/office/drawing/2014/main" id="{3DB6D80C-EE6F-4F61-88FF-EB37FDCFA2A4}"/>
              </a:ext>
            </a:extLst>
          </p:cNvPr>
          <p:cNvSpPr>
            <a:spLocks noGrp="1"/>
          </p:cNvSpPr>
          <p:nvPr>
            <p:ph type="body" sz="quarter" idx="23"/>
          </p:nvPr>
        </p:nvSpPr>
        <p:spPr>
          <a:xfrm>
            <a:off x="7267497" y="4497814"/>
            <a:ext cx="3860739" cy="1509311"/>
          </a:xfrm>
        </p:spPr>
        <p:txBody>
          <a:bodyPr>
            <a:normAutofit/>
          </a:bodyPr>
          <a:lstStyle>
            <a:lvl1pPr>
              <a:defRPr sz="1800"/>
            </a:lvl1pPr>
            <a:lvl2pPr>
              <a:defRPr sz="1800"/>
            </a:lvl2pPr>
            <a:lvl3pPr>
              <a:defRPr sz="1100"/>
            </a:lvl3pPr>
            <a:lvl4pPr>
              <a:defRPr sz="1100"/>
            </a:lvl4pPr>
            <a:lvl5pPr>
              <a:defRPr sz="1100"/>
            </a:lvl5pPr>
          </a:lstStyle>
          <a:p>
            <a:pPr lvl="0"/>
            <a:r>
              <a:rPr lang="en-US" dirty="0"/>
              <a:t>Edit Master text styles</a:t>
            </a:r>
          </a:p>
          <a:p>
            <a:pPr lvl="1"/>
            <a:r>
              <a:rPr lang="en-US" dirty="0"/>
              <a:t>Second level</a:t>
            </a:r>
          </a:p>
        </p:txBody>
      </p:sp>
      <p:sp>
        <p:nvSpPr>
          <p:cNvPr id="34" name="Text Placeholder 19">
            <a:extLst>
              <a:ext uri="{FF2B5EF4-FFF2-40B4-BE49-F238E27FC236}">
                <a16:creationId xmlns:a16="http://schemas.microsoft.com/office/drawing/2014/main" id="{97DD1E5E-0EB2-473C-8572-ADA073059063}"/>
              </a:ext>
            </a:extLst>
          </p:cNvPr>
          <p:cNvSpPr>
            <a:spLocks noGrp="1"/>
          </p:cNvSpPr>
          <p:nvPr>
            <p:ph type="body" sz="quarter" idx="67" hasCustomPrompt="1"/>
          </p:nvPr>
        </p:nvSpPr>
        <p:spPr>
          <a:xfrm>
            <a:off x="564198" y="571183"/>
            <a:ext cx="3450018" cy="3757612"/>
          </a:xfrm>
        </p:spPr>
        <p:txBody>
          <a:bodyPr>
            <a:noAutofit/>
          </a:bodyPr>
          <a:lstStyle>
            <a:lvl1pPr>
              <a:lnSpc>
                <a:spcPct val="100000"/>
              </a:lnSpc>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 heading]</a:t>
            </a:r>
            <a:br>
              <a:rPr lang="en-US" dirty="0"/>
            </a:br>
            <a:r>
              <a:rPr lang="en-US" dirty="0"/>
              <a:t>7-line limit</a:t>
            </a:r>
          </a:p>
        </p:txBody>
      </p:sp>
      <p:sp>
        <p:nvSpPr>
          <p:cNvPr id="3" name="Slide Number Placeholder 2">
            <a:extLst>
              <a:ext uri="{FF2B5EF4-FFF2-40B4-BE49-F238E27FC236}">
                <a16:creationId xmlns:a16="http://schemas.microsoft.com/office/drawing/2014/main" id="{91F52F60-1C2C-754B-9ADD-F7B628771DFA}"/>
              </a:ext>
            </a:extLst>
          </p:cNvPr>
          <p:cNvSpPr>
            <a:spLocks noGrp="1"/>
          </p:cNvSpPr>
          <p:nvPr>
            <p:ph type="sldNum" sz="quarter" idx="72"/>
          </p:nvPr>
        </p:nvSpPr>
        <p:spPr/>
        <p:txBody>
          <a:bodyPr/>
          <a:lstStyle/>
          <a:p>
            <a:fld id="{09585EE1-6839-4EE9-86C0-7133FD093870}" type="slidenum">
              <a:rPr lang="en-AU" smtClean="0"/>
              <a:pPr/>
              <a:t>‹#›</a:t>
            </a:fld>
            <a:endParaRPr lang="en-AU" dirty="0"/>
          </a:p>
        </p:txBody>
      </p:sp>
    </p:spTree>
    <p:extLst>
      <p:ext uri="{BB962C8B-B14F-4D97-AF65-F5344CB8AC3E}">
        <p14:creationId xmlns:p14="http://schemas.microsoft.com/office/powerpoint/2010/main" val="1984490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ection list with icons - dark overla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CAE11DF-2932-4817-B29E-74FE6FCC96FA}"/>
              </a:ext>
            </a:extLst>
          </p:cNvPr>
          <p:cNvSpPr>
            <a:spLocks noGrp="1"/>
          </p:cNvSpPr>
          <p:nvPr>
            <p:ph type="pic" sz="quarter" idx="17" hasCustomPrompt="1"/>
          </p:nvPr>
        </p:nvSpPr>
        <p:spPr>
          <a:xfrm>
            <a:off x="5521489" y="816017"/>
            <a:ext cx="1509310" cy="1509310"/>
          </a:xfrm>
          <a:prstGeom prst="ellipse">
            <a:avLst/>
          </a:prstGeom>
          <a:noFill/>
          <a:ln>
            <a:noFill/>
          </a:ln>
        </p:spPr>
        <p:txBody>
          <a:bodyPr/>
          <a:lstStyle/>
          <a:p>
            <a:r>
              <a:rPr lang="en-US" dirty="0"/>
              <a:t> </a:t>
            </a:r>
          </a:p>
        </p:txBody>
      </p:sp>
      <p:sp>
        <p:nvSpPr>
          <p:cNvPr id="8" name="Picture Placeholder 4">
            <a:extLst>
              <a:ext uri="{FF2B5EF4-FFF2-40B4-BE49-F238E27FC236}">
                <a16:creationId xmlns:a16="http://schemas.microsoft.com/office/drawing/2014/main" id="{6F0C16F8-B476-41C7-8DFA-710BE29EC80D}"/>
              </a:ext>
            </a:extLst>
          </p:cNvPr>
          <p:cNvSpPr>
            <a:spLocks noGrp="1"/>
          </p:cNvSpPr>
          <p:nvPr>
            <p:ph type="pic" sz="quarter" idx="19" hasCustomPrompt="1"/>
          </p:nvPr>
        </p:nvSpPr>
        <p:spPr>
          <a:xfrm>
            <a:off x="5521489" y="2657017"/>
            <a:ext cx="1509310" cy="1509310"/>
          </a:xfrm>
          <a:prstGeom prst="ellipse">
            <a:avLst/>
          </a:prstGeom>
          <a:noFill/>
          <a:ln>
            <a:noFill/>
          </a:ln>
        </p:spPr>
        <p:txBody>
          <a:bodyPr/>
          <a:lstStyle/>
          <a:p>
            <a:r>
              <a:rPr lang="en-US" dirty="0"/>
              <a:t> </a:t>
            </a:r>
          </a:p>
        </p:txBody>
      </p:sp>
      <p:sp>
        <p:nvSpPr>
          <p:cNvPr id="9" name="Picture Placeholder 4">
            <a:extLst>
              <a:ext uri="{FF2B5EF4-FFF2-40B4-BE49-F238E27FC236}">
                <a16:creationId xmlns:a16="http://schemas.microsoft.com/office/drawing/2014/main" id="{186BF1C6-280A-4846-96F3-58CAB9CDA06E}"/>
              </a:ext>
            </a:extLst>
          </p:cNvPr>
          <p:cNvSpPr>
            <a:spLocks noGrp="1"/>
          </p:cNvSpPr>
          <p:nvPr>
            <p:ph type="pic" sz="quarter" idx="20" hasCustomPrompt="1"/>
          </p:nvPr>
        </p:nvSpPr>
        <p:spPr>
          <a:xfrm>
            <a:off x="5521489" y="4498016"/>
            <a:ext cx="1509310" cy="1509310"/>
          </a:xfrm>
          <a:prstGeom prst="ellipse">
            <a:avLst/>
          </a:prstGeom>
          <a:noFill/>
          <a:ln>
            <a:noFill/>
          </a:ln>
        </p:spPr>
        <p:txBody>
          <a:bodyPr/>
          <a:lstStyle/>
          <a:p>
            <a:r>
              <a:rPr lang="en-US" dirty="0"/>
              <a:t> </a:t>
            </a:r>
          </a:p>
        </p:txBody>
      </p:sp>
      <p:sp>
        <p:nvSpPr>
          <p:cNvPr id="21" name="Picture Placeholder 9">
            <a:extLst>
              <a:ext uri="{FF2B5EF4-FFF2-40B4-BE49-F238E27FC236}">
                <a16:creationId xmlns:a16="http://schemas.microsoft.com/office/drawing/2014/main" id="{26D44590-E5F5-A548-9FDE-474EA3F45CE8}"/>
              </a:ext>
            </a:extLst>
          </p:cNvPr>
          <p:cNvSpPr>
            <a:spLocks noGrp="1"/>
          </p:cNvSpPr>
          <p:nvPr>
            <p:ph type="pic" sz="quarter" idx="71"/>
          </p:nvPr>
        </p:nvSpPr>
        <p:spPr>
          <a:xfrm>
            <a:off x="-1" y="0"/>
            <a:ext cx="4957291" cy="6872400"/>
          </a:xfrm>
          <a:custGeom>
            <a:avLst/>
            <a:gdLst>
              <a:gd name="connsiteX0" fmla="*/ 0 w 5732636"/>
              <a:gd name="connsiteY0" fmla="*/ 0 h 6873876"/>
              <a:gd name="connsiteX1" fmla="*/ 2866318 w 5732636"/>
              <a:gd name="connsiteY1" fmla="*/ 0 h 6873876"/>
              <a:gd name="connsiteX2" fmla="*/ 5732636 w 5732636"/>
              <a:gd name="connsiteY2" fmla="*/ 3436938 h 6873876"/>
              <a:gd name="connsiteX3" fmla="*/ 2866318 w 5732636"/>
              <a:gd name="connsiteY3" fmla="*/ 6873876 h 6873876"/>
              <a:gd name="connsiteX4" fmla="*/ 0 w 5732636"/>
              <a:gd name="connsiteY4" fmla="*/ 6873876 h 6873876"/>
              <a:gd name="connsiteX5" fmla="*/ 0 w 5732636"/>
              <a:gd name="connsiteY5" fmla="*/ 0 h 6873876"/>
              <a:gd name="connsiteX0" fmla="*/ 0 w 5923462"/>
              <a:gd name="connsiteY0" fmla="*/ 0 h 6873876"/>
              <a:gd name="connsiteX1" fmla="*/ 4610057 w 5923462"/>
              <a:gd name="connsiteY1" fmla="*/ 21265 h 6873876"/>
              <a:gd name="connsiteX2" fmla="*/ 5732636 w 5923462"/>
              <a:gd name="connsiteY2" fmla="*/ 3436938 h 6873876"/>
              <a:gd name="connsiteX3" fmla="*/ 2866318 w 5923462"/>
              <a:gd name="connsiteY3" fmla="*/ 6873876 h 6873876"/>
              <a:gd name="connsiteX4" fmla="*/ 0 w 5923462"/>
              <a:gd name="connsiteY4" fmla="*/ 6873876 h 6873876"/>
              <a:gd name="connsiteX5" fmla="*/ 0 w 5923462"/>
              <a:gd name="connsiteY5" fmla="*/ 0 h 6873876"/>
              <a:gd name="connsiteX0" fmla="*/ 0 w 5798043"/>
              <a:gd name="connsiteY0" fmla="*/ 0 h 6884508"/>
              <a:gd name="connsiteX1" fmla="*/ 4610057 w 5798043"/>
              <a:gd name="connsiteY1" fmla="*/ 21265 h 6884508"/>
              <a:gd name="connsiteX2" fmla="*/ 5732636 w 5798043"/>
              <a:gd name="connsiteY2" fmla="*/ 3436938 h 6884508"/>
              <a:gd name="connsiteX3" fmla="*/ 4567528 w 5798043"/>
              <a:gd name="connsiteY3" fmla="*/ 6884508 h 6884508"/>
              <a:gd name="connsiteX4" fmla="*/ 0 w 5798043"/>
              <a:gd name="connsiteY4" fmla="*/ 6873876 h 6884508"/>
              <a:gd name="connsiteX5" fmla="*/ 0 w 5798043"/>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636"/>
              <a:gd name="connsiteY0" fmla="*/ 0 h 6884508"/>
              <a:gd name="connsiteX1" fmla="*/ 4610057 w 5732636"/>
              <a:gd name="connsiteY1" fmla="*/ 21265 h 6884508"/>
              <a:gd name="connsiteX2" fmla="*/ 5732636 w 5732636"/>
              <a:gd name="connsiteY2" fmla="*/ 3436938 h 6884508"/>
              <a:gd name="connsiteX3" fmla="*/ 4609918 w 5732636"/>
              <a:gd name="connsiteY3" fmla="*/ 6884508 h 6884508"/>
              <a:gd name="connsiteX4" fmla="*/ 0 w 5732636"/>
              <a:gd name="connsiteY4" fmla="*/ 6873876 h 6884508"/>
              <a:gd name="connsiteX5" fmla="*/ 0 w 5732636"/>
              <a:gd name="connsiteY5" fmla="*/ 0 h 6884508"/>
              <a:gd name="connsiteX0" fmla="*/ 0 w 5734265"/>
              <a:gd name="connsiteY0" fmla="*/ 0 h 6879696"/>
              <a:gd name="connsiteX1" fmla="*/ 4610057 w 5734265"/>
              <a:gd name="connsiteY1" fmla="*/ 21265 h 6879696"/>
              <a:gd name="connsiteX2" fmla="*/ 5732636 w 5734265"/>
              <a:gd name="connsiteY2" fmla="*/ 3436938 h 6879696"/>
              <a:gd name="connsiteX3" fmla="*/ 4422226 w 5734265"/>
              <a:gd name="connsiteY3" fmla="*/ 6879696 h 6879696"/>
              <a:gd name="connsiteX4" fmla="*/ 0 w 5734265"/>
              <a:gd name="connsiteY4" fmla="*/ 6873876 h 6879696"/>
              <a:gd name="connsiteX5" fmla="*/ 0 w 5734265"/>
              <a:gd name="connsiteY5" fmla="*/ 0 h 687969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6827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7610 h 6881486"/>
              <a:gd name="connsiteX1" fmla="*/ 4610057 w 5732638"/>
              <a:gd name="connsiteY1" fmla="*/ 0 h 6881486"/>
              <a:gd name="connsiteX2" fmla="*/ 5732636 w 5732638"/>
              <a:gd name="connsiteY2" fmla="*/ 3444548 h 6881486"/>
              <a:gd name="connsiteX3" fmla="*/ 4614731 w 5732638"/>
              <a:gd name="connsiteY3" fmla="*/ 6877681 h 6881486"/>
              <a:gd name="connsiteX4" fmla="*/ 0 w 5732638"/>
              <a:gd name="connsiteY4" fmla="*/ 6881486 h 6881486"/>
              <a:gd name="connsiteX5" fmla="*/ 0 w 5732638"/>
              <a:gd name="connsiteY5" fmla="*/ 7610 h 6881486"/>
              <a:gd name="connsiteX0" fmla="*/ 0 w 5732657"/>
              <a:gd name="connsiteY0" fmla="*/ 0 h 6873876"/>
              <a:gd name="connsiteX1" fmla="*/ 4600431 w 5732657"/>
              <a:gd name="connsiteY1" fmla="*/ 16453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73"/>
              <a:gd name="connsiteY0" fmla="*/ 0 h 6873876"/>
              <a:gd name="connsiteX1" fmla="*/ 4595618 w 5732673"/>
              <a:gd name="connsiteY1" fmla="*/ 6828 h 6873876"/>
              <a:gd name="connsiteX2" fmla="*/ 5732636 w 5732673"/>
              <a:gd name="connsiteY2" fmla="*/ 3436938 h 6873876"/>
              <a:gd name="connsiteX3" fmla="*/ 4614731 w 5732673"/>
              <a:gd name="connsiteY3" fmla="*/ 6870071 h 6873876"/>
              <a:gd name="connsiteX4" fmla="*/ 0 w 5732673"/>
              <a:gd name="connsiteY4" fmla="*/ 6873876 h 6873876"/>
              <a:gd name="connsiteX5" fmla="*/ 0 w 5732673"/>
              <a:gd name="connsiteY5" fmla="*/ 0 h 6873876"/>
              <a:gd name="connsiteX0" fmla="*/ 0 w 5732657"/>
              <a:gd name="connsiteY0" fmla="*/ 0 h 6873876"/>
              <a:gd name="connsiteX1" fmla="*/ 4600431 w 5732657"/>
              <a:gd name="connsiteY1" fmla="*/ 2016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638" h="6873876">
                <a:moveTo>
                  <a:pt x="0" y="0"/>
                </a:moveTo>
                <a:lnTo>
                  <a:pt x="4610056" y="2016"/>
                </a:lnTo>
                <a:cubicBezTo>
                  <a:pt x="5424290" y="1114964"/>
                  <a:pt x="5731857" y="2292262"/>
                  <a:pt x="5732636" y="3436938"/>
                </a:cubicBezTo>
                <a:cubicBezTo>
                  <a:pt x="5733415" y="4581614"/>
                  <a:pt x="5538536" y="5594164"/>
                  <a:pt x="4614731" y="6870071"/>
                </a:cubicBezTo>
                <a:lnTo>
                  <a:pt x="0" y="6873876"/>
                </a:lnTo>
                <a:lnTo>
                  <a:pt x="0" y="0"/>
                </a:lnTo>
                <a:close/>
              </a:path>
            </a:pathLst>
          </a:custGeom>
          <a:solidFill>
            <a:schemeClr val="bg2"/>
          </a:solidFill>
        </p:spPr>
        <p:txBody>
          <a:bodyPr/>
          <a:lstStyle/>
          <a:p>
            <a:endParaRPr lang="en-US" dirty="0"/>
          </a:p>
        </p:txBody>
      </p:sp>
      <p:sp>
        <p:nvSpPr>
          <p:cNvPr id="11" name="Text Placeholder 10">
            <a:extLst>
              <a:ext uri="{FF2B5EF4-FFF2-40B4-BE49-F238E27FC236}">
                <a16:creationId xmlns:a16="http://schemas.microsoft.com/office/drawing/2014/main" id="{B5080011-C003-4ABA-88FE-52283830E369}"/>
              </a:ext>
            </a:extLst>
          </p:cNvPr>
          <p:cNvSpPr>
            <a:spLocks noGrp="1"/>
          </p:cNvSpPr>
          <p:nvPr>
            <p:ph type="body" sz="quarter" idx="21"/>
          </p:nvPr>
        </p:nvSpPr>
        <p:spPr>
          <a:xfrm>
            <a:off x="7267497" y="815975"/>
            <a:ext cx="3860739" cy="1509311"/>
          </a:xfrm>
        </p:spPr>
        <p:txBody>
          <a:bodyPr>
            <a:normAutofit/>
          </a:bodyPr>
          <a:lstStyle>
            <a:lvl1pPr>
              <a:defRPr sz="1800"/>
            </a:lvl1pPr>
            <a:lvl2pPr>
              <a:defRPr sz="1800"/>
            </a:lvl2pPr>
            <a:lvl3pPr marL="278553" indent="0">
              <a:buNone/>
              <a:defRPr sz="1600"/>
            </a:lvl3pPr>
            <a:lvl4pPr>
              <a:defRPr sz="1100"/>
            </a:lvl4pPr>
            <a:lvl5pPr>
              <a:defRPr sz="1100"/>
            </a:lvl5pPr>
          </a:lstStyle>
          <a:p>
            <a:pPr lvl="0"/>
            <a:r>
              <a:rPr lang="en-US" dirty="0"/>
              <a:t>Edit Master text styles</a:t>
            </a:r>
          </a:p>
          <a:p>
            <a:pPr lvl="1"/>
            <a:r>
              <a:rPr lang="en-US" dirty="0"/>
              <a:t>Second level</a:t>
            </a:r>
          </a:p>
          <a:p>
            <a:pPr lvl="2"/>
            <a:endParaRPr lang="en-US" dirty="0"/>
          </a:p>
        </p:txBody>
      </p:sp>
      <p:sp>
        <p:nvSpPr>
          <p:cNvPr id="12" name="Text Placeholder 10">
            <a:extLst>
              <a:ext uri="{FF2B5EF4-FFF2-40B4-BE49-F238E27FC236}">
                <a16:creationId xmlns:a16="http://schemas.microsoft.com/office/drawing/2014/main" id="{54EA1A98-603B-4BB7-B293-7CA48C5802DC}"/>
              </a:ext>
            </a:extLst>
          </p:cNvPr>
          <p:cNvSpPr>
            <a:spLocks noGrp="1"/>
          </p:cNvSpPr>
          <p:nvPr>
            <p:ph type="body" sz="quarter" idx="22"/>
          </p:nvPr>
        </p:nvSpPr>
        <p:spPr>
          <a:xfrm>
            <a:off x="7267497" y="2656615"/>
            <a:ext cx="3860739" cy="1509310"/>
          </a:xfrm>
        </p:spPr>
        <p:txBody>
          <a:bodyPr>
            <a:normAutofit/>
          </a:bodyPr>
          <a:lstStyle>
            <a:lvl1pPr>
              <a:defRPr sz="1800"/>
            </a:lvl1pPr>
            <a:lvl2pPr>
              <a:defRPr sz="1800"/>
            </a:lvl2pPr>
            <a:lvl3pPr>
              <a:defRPr sz="1100"/>
            </a:lvl3pPr>
            <a:lvl4pPr>
              <a:defRPr sz="1100"/>
            </a:lvl4pPr>
            <a:lvl5pPr>
              <a:defRPr sz="1100"/>
            </a:lvl5pPr>
          </a:lstStyle>
          <a:p>
            <a:pPr lvl="0"/>
            <a:r>
              <a:rPr lang="en-US" dirty="0"/>
              <a:t>Edit Master text styles</a:t>
            </a:r>
          </a:p>
          <a:p>
            <a:pPr lvl="1"/>
            <a:r>
              <a:rPr lang="en-US" dirty="0"/>
              <a:t>Second level</a:t>
            </a:r>
          </a:p>
        </p:txBody>
      </p:sp>
      <p:sp>
        <p:nvSpPr>
          <p:cNvPr id="13" name="Text Placeholder 10">
            <a:extLst>
              <a:ext uri="{FF2B5EF4-FFF2-40B4-BE49-F238E27FC236}">
                <a16:creationId xmlns:a16="http://schemas.microsoft.com/office/drawing/2014/main" id="{3DB6D80C-EE6F-4F61-88FF-EB37FDCFA2A4}"/>
              </a:ext>
            </a:extLst>
          </p:cNvPr>
          <p:cNvSpPr>
            <a:spLocks noGrp="1"/>
          </p:cNvSpPr>
          <p:nvPr>
            <p:ph type="body" sz="quarter" idx="23"/>
          </p:nvPr>
        </p:nvSpPr>
        <p:spPr>
          <a:xfrm>
            <a:off x="7267497" y="4497814"/>
            <a:ext cx="3860739" cy="1509311"/>
          </a:xfrm>
        </p:spPr>
        <p:txBody>
          <a:bodyPr>
            <a:normAutofit/>
          </a:bodyPr>
          <a:lstStyle>
            <a:lvl1pPr>
              <a:defRPr sz="1800"/>
            </a:lvl1pPr>
            <a:lvl2pPr>
              <a:defRPr sz="1800"/>
            </a:lvl2pPr>
            <a:lvl3pPr>
              <a:defRPr sz="1100"/>
            </a:lvl3pPr>
            <a:lvl4pPr>
              <a:defRPr sz="1100"/>
            </a:lvl4pPr>
            <a:lvl5pPr>
              <a:defRPr sz="1100"/>
            </a:lvl5pPr>
          </a:lstStyle>
          <a:p>
            <a:pPr lvl="0"/>
            <a:r>
              <a:rPr lang="en-US" dirty="0"/>
              <a:t>Edit Master text styles</a:t>
            </a:r>
          </a:p>
          <a:p>
            <a:pPr lvl="1"/>
            <a:r>
              <a:rPr lang="en-US" dirty="0"/>
              <a:t>Second level</a:t>
            </a:r>
          </a:p>
        </p:txBody>
      </p:sp>
      <p:sp>
        <p:nvSpPr>
          <p:cNvPr id="14" name="Picture Placeholder 9">
            <a:extLst>
              <a:ext uri="{FF2B5EF4-FFF2-40B4-BE49-F238E27FC236}">
                <a16:creationId xmlns:a16="http://schemas.microsoft.com/office/drawing/2014/main" id="{00348644-A1B4-D14D-933E-1D867558D4BB}"/>
              </a:ext>
            </a:extLst>
          </p:cNvPr>
          <p:cNvSpPr>
            <a:spLocks noGrp="1"/>
          </p:cNvSpPr>
          <p:nvPr>
            <p:ph type="pic" sz="quarter" idx="72"/>
          </p:nvPr>
        </p:nvSpPr>
        <p:spPr>
          <a:xfrm>
            <a:off x="0" y="0"/>
            <a:ext cx="4957291" cy="6872400"/>
          </a:xfrm>
          <a:custGeom>
            <a:avLst/>
            <a:gdLst>
              <a:gd name="connsiteX0" fmla="*/ 0 w 5732636"/>
              <a:gd name="connsiteY0" fmla="*/ 0 h 6873876"/>
              <a:gd name="connsiteX1" fmla="*/ 2866318 w 5732636"/>
              <a:gd name="connsiteY1" fmla="*/ 0 h 6873876"/>
              <a:gd name="connsiteX2" fmla="*/ 5732636 w 5732636"/>
              <a:gd name="connsiteY2" fmla="*/ 3436938 h 6873876"/>
              <a:gd name="connsiteX3" fmla="*/ 2866318 w 5732636"/>
              <a:gd name="connsiteY3" fmla="*/ 6873876 h 6873876"/>
              <a:gd name="connsiteX4" fmla="*/ 0 w 5732636"/>
              <a:gd name="connsiteY4" fmla="*/ 6873876 h 6873876"/>
              <a:gd name="connsiteX5" fmla="*/ 0 w 5732636"/>
              <a:gd name="connsiteY5" fmla="*/ 0 h 6873876"/>
              <a:gd name="connsiteX0" fmla="*/ 0 w 5923462"/>
              <a:gd name="connsiteY0" fmla="*/ 0 h 6873876"/>
              <a:gd name="connsiteX1" fmla="*/ 4610057 w 5923462"/>
              <a:gd name="connsiteY1" fmla="*/ 21265 h 6873876"/>
              <a:gd name="connsiteX2" fmla="*/ 5732636 w 5923462"/>
              <a:gd name="connsiteY2" fmla="*/ 3436938 h 6873876"/>
              <a:gd name="connsiteX3" fmla="*/ 2866318 w 5923462"/>
              <a:gd name="connsiteY3" fmla="*/ 6873876 h 6873876"/>
              <a:gd name="connsiteX4" fmla="*/ 0 w 5923462"/>
              <a:gd name="connsiteY4" fmla="*/ 6873876 h 6873876"/>
              <a:gd name="connsiteX5" fmla="*/ 0 w 5923462"/>
              <a:gd name="connsiteY5" fmla="*/ 0 h 6873876"/>
              <a:gd name="connsiteX0" fmla="*/ 0 w 5798043"/>
              <a:gd name="connsiteY0" fmla="*/ 0 h 6884508"/>
              <a:gd name="connsiteX1" fmla="*/ 4610057 w 5798043"/>
              <a:gd name="connsiteY1" fmla="*/ 21265 h 6884508"/>
              <a:gd name="connsiteX2" fmla="*/ 5732636 w 5798043"/>
              <a:gd name="connsiteY2" fmla="*/ 3436938 h 6884508"/>
              <a:gd name="connsiteX3" fmla="*/ 4567528 w 5798043"/>
              <a:gd name="connsiteY3" fmla="*/ 6884508 h 6884508"/>
              <a:gd name="connsiteX4" fmla="*/ 0 w 5798043"/>
              <a:gd name="connsiteY4" fmla="*/ 6873876 h 6884508"/>
              <a:gd name="connsiteX5" fmla="*/ 0 w 5798043"/>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636"/>
              <a:gd name="connsiteY0" fmla="*/ 0 h 6884508"/>
              <a:gd name="connsiteX1" fmla="*/ 4610057 w 5732636"/>
              <a:gd name="connsiteY1" fmla="*/ 21265 h 6884508"/>
              <a:gd name="connsiteX2" fmla="*/ 5732636 w 5732636"/>
              <a:gd name="connsiteY2" fmla="*/ 3436938 h 6884508"/>
              <a:gd name="connsiteX3" fmla="*/ 4609918 w 5732636"/>
              <a:gd name="connsiteY3" fmla="*/ 6884508 h 6884508"/>
              <a:gd name="connsiteX4" fmla="*/ 0 w 5732636"/>
              <a:gd name="connsiteY4" fmla="*/ 6873876 h 6884508"/>
              <a:gd name="connsiteX5" fmla="*/ 0 w 5732636"/>
              <a:gd name="connsiteY5" fmla="*/ 0 h 6884508"/>
              <a:gd name="connsiteX0" fmla="*/ 0 w 5734265"/>
              <a:gd name="connsiteY0" fmla="*/ 0 h 6879696"/>
              <a:gd name="connsiteX1" fmla="*/ 4610057 w 5734265"/>
              <a:gd name="connsiteY1" fmla="*/ 21265 h 6879696"/>
              <a:gd name="connsiteX2" fmla="*/ 5732636 w 5734265"/>
              <a:gd name="connsiteY2" fmla="*/ 3436938 h 6879696"/>
              <a:gd name="connsiteX3" fmla="*/ 4422226 w 5734265"/>
              <a:gd name="connsiteY3" fmla="*/ 6879696 h 6879696"/>
              <a:gd name="connsiteX4" fmla="*/ 0 w 5734265"/>
              <a:gd name="connsiteY4" fmla="*/ 6873876 h 6879696"/>
              <a:gd name="connsiteX5" fmla="*/ 0 w 5734265"/>
              <a:gd name="connsiteY5" fmla="*/ 0 h 687969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6827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7610 h 6881486"/>
              <a:gd name="connsiteX1" fmla="*/ 4610057 w 5732638"/>
              <a:gd name="connsiteY1" fmla="*/ 0 h 6881486"/>
              <a:gd name="connsiteX2" fmla="*/ 5732636 w 5732638"/>
              <a:gd name="connsiteY2" fmla="*/ 3444548 h 6881486"/>
              <a:gd name="connsiteX3" fmla="*/ 4614731 w 5732638"/>
              <a:gd name="connsiteY3" fmla="*/ 6877681 h 6881486"/>
              <a:gd name="connsiteX4" fmla="*/ 0 w 5732638"/>
              <a:gd name="connsiteY4" fmla="*/ 6881486 h 6881486"/>
              <a:gd name="connsiteX5" fmla="*/ 0 w 5732638"/>
              <a:gd name="connsiteY5" fmla="*/ 7610 h 6881486"/>
              <a:gd name="connsiteX0" fmla="*/ 0 w 5732657"/>
              <a:gd name="connsiteY0" fmla="*/ 0 h 6873876"/>
              <a:gd name="connsiteX1" fmla="*/ 4600431 w 5732657"/>
              <a:gd name="connsiteY1" fmla="*/ 16453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73"/>
              <a:gd name="connsiteY0" fmla="*/ 0 h 6873876"/>
              <a:gd name="connsiteX1" fmla="*/ 4595618 w 5732673"/>
              <a:gd name="connsiteY1" fmla="*/ 6828 h 6873876"/>
              <a:gd name="connsiteX2" fmla="*/ 5732636 w 5732673"/>
              <a:gd name="connsiteY2" fmla="*/ 3436938 h 6873876"/>
              <a:gd name="connsiteX3" fmla="*/ 4614731 w 5732673"/>
              <a:gd name="connsiteY3" fmla="*/ 6870071 h 6873876"/>
              <a:gd name="connsiteX4" fmla="*/ 0 w 5732673"/>
              <a:gd name="connsiteY4" fmla="*/ 6873876 h 6873876"/>
              <a:gd name="connsiteX5" fmla="*/ 0 w 5732673"/>
              <a:gd name="connsiteY5" fmla="*/ 0 h 6873876"/>
              <a:gd name="connsiteX0" fmla="*/ 0 w 5732657"/>
              <a:gd name="connsiteY0" fmla="*/ 0 h 6873876"/>
              <a:gd name="connsiteX1" fmla="*/ 4600431 w 5732657"/>
              <a:gd name="connsiteY1" fmla="*/ 2016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638" h="6873876">
                <a:moveTo>
                  <a:pt x="0" y="0"/>
                </a:moveTo>
                <a:lnTo>
                  <a:pt x="4610056" y="2016"/>
                </a:lnTo>
                <a:cubicBezTo>
                  <a:pt x="5424290" y="1114964"/>
                  <a:pt x="5731857" y="2292262"/>
                  <a:pt x="5732636" y="3436938"/>
                </a:cubicBezTo>
                <a:cubicBezTo>
                  <a:pt x="5733415" y="4581614"/>
                  <a:pt x="5538536" y="5594164"/>
                  <a:pt x="4614731" y="6870071"/>
                </a:cubicBezTo>
                <a:lnTo>
                  <a:pt x="0" y="6873876"/>
                </a:lnTo>
                <a:lnTo>
                  <a:pt x="0" y="0"/>
                </a:lnTo>
                <a:close/>
              </a:path>
            </a:pathLst>
          </a:custGeom>
          <a:solidFill>
            <a:schemeClr val="tx1">
              <a:alpha val="20000"/>
            </a:schemeClr>
          </a:solidFill>
        </p:spPr>
        <p:txBody>
          <a:bodyPr/>
          <a:lstStyle/>
          <a:p>
            <a:endParaRPr lang="en-US" dirty="0"/>
          </a:p>
        </p:txBody>
      </p:sp>
      <p:sp>
        <p:nvSpPr>
          <p:cNvPr id="34" name="Text Placeholder 19">
            <a:extLst>
              <a:ext uri="{FF2B5EF4-FFF2-40B4-BE49-F238E27FC236}">
                <a16:creationId xmlns:a16="http://schemas.microsoft.com/office/drawing/2014/main" id="{97DD1E5E-0EB2-473C-8572-ADA073059063}"/>
              </a:ext>
            </a:extLst>
          </p:cNvPr>
          <p:cNvSpPr>
            <a:spLocks noGrp="1"/>
          </p:cNvSpPr>
          <p:nvPr>
            <p:ph type="body" sz="quarter" idx="67" hasCustomPrompt="1"/>
          </p:nvPr>
        </p:nvSpPr>
        <p:spPr>
          <a:xfrm>
            <a:off x="564198" y="571183"/>
            <a:ext cx="3450018" cy="2184717"/>
          </a:xfrm>
        </p:spPr>
        <p:txBody>
          <a:bodyPr>
            <a:noAutofit/>
          </a:bodyPr>
          <a:lstStyle>
            <a:lvl1pPr>
              <a:lnSpc>
                <a:spcPct val="100000"/>
              </a:lnSpc>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 heading]</a:t>
            </a:r>
            <a:br>
              <a:rPr lang="en-US" dirty="0"/>
            </a:br>
            <a:r>
              <a:rPr lang="en-US" dirty="0"/>
              <a:t>7-line limit</a:t>
            </a:r>
          </a:p>
        </p:txBody>
      </p:sp>
      <p:sp>
        <p:nvSpPr>
          <p:cNvPr id="3" name="Slide Number Placeholder 2">
            <a:extLst>
              <a:ext uri="{FF2B5EF4-FFF2-40B4-BE49-F238E27FC236}">
                <a16:creationId xmlns:a16="http://schemas.microsoft.com/office/drawing/2014/main" id="{407139E1-08F4-E64A-A8A0-06B7EE110C9F}"/>
              </a:ext>
            </a:extLst>
          </p:cNvPr>
          <p:cNvSpPr>
            <a:spLocks noGrp="1"/>
          </p:cNvSpPr>
          <p:nvPr>
            <p:ph type="sldNum" sz="quarter" idx="73"/>
          </p:nvPr>
        </p:nvSpPr>
        <p:spPr/>
        <p:txBody>
          <a:bodyPr/>
          <a:lstStyle/>
          <a:p>
            <a:fld id="{09585EE1-6839-4EE9-86C0-7133FD093870}" type="slidenum">
              <a:rPr lang="en-AU" smtClean="0"/>
              <a:pPr/>
              <a:t>‹#›</a:t>
            </a:fld>
            <a:endParaRPr lang="en-AU" dirty="0"/>
          </a:p>
        </p:txBody>
      </p:sp>
      <p:sp>
        <p:nvSpPr>
          <p:cNvPr id="2" name="TextBox 1">
            <a:extLst>
              <a:ext uri="{FF2B5EF4-FFF2-40B4-BE49-F238E27FC236}">
                <a16:creationId xmlns:a16="http://schemas.microsoft.com/office/drawing/2014/main" id="{B70CDBE5-79BC-4DB3-829E-2B7096876210}"/>
              </a:ext>
            </a:extLst>
          </p:cNvPr>
          <p:cNvSpPr txBox="1"/>
          <p:nvPr userDrawn="1"/>
        </p:nvSpPr>
        <p:spPr>
          <a:xfrm>
            <a:off x="-2239008" y="0"/>
            <a:ext cx="2095500" cy="1754326"/>
          </a:xfrm>
          <a:prstGeom prst="rect">
            <a:avLst/>
          </a:prstGeom>
          <a:noFill/>
        </p:spPr>
        <p:txBody>
          <a:bodyPr wrap="square" rtlCol="0">
            <a:spAutoFit/>
          </a:bodyPr>
          <a:lstStyle/>
          <a:p>
            <a:pPr marL="177800" indent="-177800"/>
            <a:r>
              <a:rPr lang="en-GB" sz="1200" dirty="0"/>
              <a:t>To add an image on this slide:</a:t>
            </a:r>
            <a:br>
              <a:rPr lang="en-GB" sz="1200" dirty="0"/>
            </a:br>
            <a:endParaRPr lang="en-GB" sz="1200" dirty="0"/>
          </a:p>
          <a:p>
            <a:pPr marL="177800" indent="-177800">
              <a:buFont typeface="+mj-lt"/>
              <a:buAutoNum type="arabicPeriod"/>
            </a:pPr>
            <a:r>
              <a:rPr lang="en-GB" sz="1200" dirty="0"/>
              <a:t>click and drag away to darkened overlay panel to reveal the placeholder grey shape.</a:t>
            </a:r>
          </a:p>
          <a:p>
            <a:pPr marL="177800" indent="-177800">
              <a:buFont typeface="+mj-lt"/>
              <a:buAutoNum type="arabicPeriod"/>
            </a:pPr>
            <a:r>
              <a:rPr lang="en-GB" sz="1200" dirty="0"/>
              <a:t>Insert your image into the grey shape and replace the grey darkened</a:t>
            </a:r>
          </a:p>
        </p:txBody>
      </p:sp>
    </p:spTree>
    <p:extLst>
      <p:ext uri="{BB962C8B-B14F-4D97-AF65-F5344CB8AC3E}">
        <p14:creationId xmlns:p14="http://schemas.microsoft.com/office/powerpoint/2010/main" val="1829129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ide by side content">
    <p:bg>
      <p:bgPr>
        <a:solidFill>
          <a:schemeClr val="bg1"/>
        </a:solidFill>
        <a:effectLst/>
      </p:bgPr>
    </p:bg>
    <p:spTree>
      <p:nvGrpSpPr>
        <p:cNvPr id="1" name=""/>
        <p:cNvGrpSpPr/>
        <p:nvPr/>
      </p:nvGrpSpPr>
      <p:grpSpPr>
        <a:xfrm>
          <a:off x="0" y="0"/>
          <a:ext cx="0" cy="0"/>
          <a:chOff x="0" y="0"/>
          <a:chExt cx="0" cy="0"/>
        </a:xfrm>
      </p:grpSpPr>
      <p:sp>
        <p:nvSpPr>
          <p:cNvPr id="15" name="Picture Placeholder 22">
            <a:extLst>
              <a:ext uri="{FF2B5EF4-FFF2-40B4-BE49-F238E27FC236}">
                <a16:creationId xmlns:a16="http://schemas.microsoft.com/office/drawing/2014/main" id="{51F6EC18-1E1B-4DA5-8990-D023E5A94915}"/>
              </a:ext>
            </a:extLst>
          </p:cNvPr>
          <p:cNvSpPr>
            <a:spLocks noGrp="1"/>
          </p:cNvSpPr>
          <p:nvPr>
            <p:ph type="pic" sz="quarter" idx="20" hasCustomPrompt="1"/>
          </p:nvPr>
        </p:nvSpPr>
        <p:spPr>
          <a:xfrm>
            <a:off x="1203645" y="1047355"/>
            <a:ext cx="4755196" cy="4764877"/>
          </a:xfrm>
          <a:noFill/>
          <a:ln w="25400">
            <a:solidFill>
              <a:schemeClr val="accent1"/>
            </a:solidFill>
          </a:ln>
        </p:spPr>
        <p:txBody>
          <a:bodyPr anchor="b">
            <a:normAutofit/>
          </a:bodyPr>
          <a:lstStyle>
            <a:lvl1pPr algn="r">
              <a:defRPr sz="100"/>
            </a:lvl1pPr>
          </a:lstStyle>
          <a:p>
            <a:r>
              <a:rPr lang="en-US" dirty="0"/>
              <a:t>.</a:t>
            </a:r>
          </a:p>
        </p:txBody>
      </p:sp>
      <p:sp>
        <p:nvSpPr>
          <p:cNvPr id="18" name="Picture Placeholder 22">
            <a:extLst>
              <a:ext uri="{FF2B5EF4-FFF2-40B4-BE49-F238E27FC236}">
                <a16:creationId xmlns:a16="http://schemas.microsoft.com/office/drawing/2014/main" id="{0088220F-5462-4725-8287-953B54B1472C}"/>
              </a:ext>
            </a:extLst>
          </p:cNvPr>
          <p:cNvSpPr>
            <a:spLocks noGrp="1"/>
          </p:cNvSpPr>
          <p:nvPr>
            <p:ph type="pic" sz="quarter" idx="22" hasCustomPrompt="1"/>
          </p:nvPr>
        </p:nvSpPr>
        <p:spPr>
          <a:xfrm>
            <a:off x="6354765" y="1047355"/>
            <a:ext cx="4755196" cy="4764877"/>
          </a:xfrm>
          <a:noFill/>
          <a:ln w="25400">
            <a:solidFill>
              <a:schemeClr val="accent1"/>
            </a:solidFill>
          </a:ln>
        </p:spPr>
        <p:txBody>
          <a:bodyPr anchor="b">
            <a:normAutofit/>
          </a:bodyPr>
          <a:lstStyle>
            <a:lvl1pPr algn="r">
              <a:defRPr sz="100"/>
            </a:lvl1pPr>
          </a:lstStyle>
          <a:p>
            <a:r>
              <a:rPr lang="en-US" dirty="0"/>
              <a:t>.</a:t>
            </a:r>
          </a:p>
        </p:txBody>
      </p:sp>
      <p:sp>
        <p:nvSpPr>
          <p:cNvPr id="13" name="Picture Placeholder 12">
            <a:extLst>
              <a:ext uri="{FF2B5EF4-FFF2-40B4-BE49-F238E27FC236}">
                <a16:creationId xmlns:a16="http://schemas.microsoft.com/office/drawing/2014/main" id="{72864138-19DE-4479-B363-9BBB701F1C27}"/>
              </a:ext>
            </a:extLst>
          </p:cNvPr>
          <p:cNvSpPr>
            <a:spLocks noGrp="1"/>
          </p:cNvSpPr>
          <p:nvPr>
            <p:ph type="pic" sz="quarter" idx="19" hasCustomPrompt="1"/>
          </p:nvPr>
        </p:nvSpPr>
        <p:spPr>
          <a:xfrm>
            <a:off x="5393531" y="2728913"/>
            <a:ext cx="1403350" cy="1401762"/>
          </a:xfrm>
          <a:blipFill>
            <a:blip r:embed="rId2"/>
            <a:stretch>
              <a:fillRect/>
            </a:stretch>
          </a:blipFill>
        </p:spPr>
        <p:txBody>
          <a:bodyPr/>
          <a:lstStyle/>
          <a:p>
            <a:r>
              <a:rPr lang="en-US" dirty="0"/>
              <a:t> </a:t>
            </a:r>
          </a:p>
        </p:txBody>
      </p:sp>
      <p:sp>
        <p:nvSpPr>
          <p:cNvPr id="20" name="Text Placeholder 19">
            <a:extLst>
              <a:ext uri="{FF2B5EF4-FFF2-40B4-BE49-F238E27FC236}">
                <a16:creationId xmlns:a16="http://schemas.microsoft.com/office/drawing/2014/main" id="{05F24B2F-DD70-498F-AC86-520118507E97}"/>
              </a:ext>
            </a:extLst>
          </p:cNvPr>
          <p:cNvSpPr>
            <a:spLocks noGrp="1"/>
          </p:cNvSpPr>
          <p:nvPr>
            <p:ph type="body" sz="quarter" idx="23" hasCustomPrompt="1"/>
          </p:nvPr>
        </p:nvSpPr>
        <p:spPr>
          <a:xfrm>
            <a:off x="1836738" y="1668463"/>
            <a:ext cx="3160712" cy="3757612"/>
          </a:xfrm>
        </p:spPr>
        <p:txBody>
          <a:bodyPr>
            <a:normAutofit/>
          </a:bodyPr>
          <a:lstStyle>
            <a:lvl1pPr marL="0" marR="0" indent="0" algn="l" defTabSz="1088502" rtl="0" eaLnBrk="1" fontAlgn="auto" latinLnBrk="0" hangingPunct="1">
              <a:lnSpc>
                <a:spcPct val="90000"/>
              </a:lnSpc>
              <a:spcBef>
                <a:spcPts val="1428"/>
              </a:spcBef>
              <a:spcAft>
                <a:spcPts val="0"/>
              </a:spcAft>
              <a:buClr>
                <a:schemeClr val="tx2"/>
              </a:buClr>
              <a:buSzPct val="80000"/>
              <a:buFontTx/>
              <a:buNone/>
              <a:tabLst/>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text or any small paragraph text</a:t>
            </a:r>
          </a:p>
          <a:p>
            <a:pPr marL="0" marR="0" lvl="0" indent="0" algn="l" defTabSz="1088502" rtl="0" eaLnBrk="1" fontAlgn="auto" latinLnBrk="0" hangingPunct="1">
              <a:lnSpc>
                <a:spcPct val="90000"/>
              </a:lnSpc>
              <a:spcBef>
                <a:spcPts val="1428"/>
              </a:spcBef>
              <a:spcAft>
                <a:spcPts val="0"/>
              </a:spcAft>
              <a:buClr>
                <a:schemeClr val="tx2"/>
              </a:buClr>
              <a:buSzPct val="80000"/>
              <a:buFontTx/>
              <a:buNone/>
              <a:tabLst/>
              <a:defRPr/>
            </a:pPr>
            <a:r>
              <a:rPr lang="en-US" dirty="0"/>
              <a:t>Bullet text or any small paragraph text</a:t>
            </a:r>
          </a:p>
          <a:p>
            <a:pPr lvl="0"/>
            <a:r>
              <a:rPr lang="en-US" dirty="0"/>
              <a:t>Bullet text or any small paragraph text</a:t>
            </a:r>
          </a:p>
          <a:p>
            <a:pPr marL="0" marR="0" lvl="0" indent="0" algn="l" defTabSz="1088502" rtl="0" eaLnBrk="1" fontAlgn="auto" latinLnBrk="0" hangingPunct="1">
              <a:lnSpc>
                <a:spcPct val="90000"/>
              </a:lnSpc>
              <a:spcBef>
                <a:spcPts val="1428"/>
              </a:spcBef>
              <a:spcAft>
                <a:spcPts val="0"/>
              </a:spcAft>
              <a:buClr>
                <a:schemeClr val="tx2"/>
              </a:buClr>
              <a:buSzPct val="80000"/>
              <a:buFontTx/>
              <a:buNone/>
              <a:tabLst/>
              <a:defRPr/>
            </a:pPr>
            <a:r>
              <a:rPr lang="en-US" dirty="0"/>
              <a:t>Bullet text or any small paragraph text</a:t>
            </a:r>
          </a:p>
        </p:txBody>
      </p:sp>
      <p:sp>
        <p:nvSpPr>
          <p:cNvPr id="21" name="Text Placeholder 19">
            <a:extLst>
              <a:ext uri="{FF2B5EF4-FFF2-40B4-BE49-F238E27FC236}">
                <a16:creationId xmlns:a16="http://schemas.microsoft.com/office/drawing/2014/main" id="{1E784677-7574-45D1-A357-E834DF123B3D}"/>
              </a:ext>
            </a:extLst>
          </p:cNvPr>
          <p:cNvSpPr>
            <a:spLocks noGrp="1"/>
          </p:cNvSpPr>
          <p:nvPr>
            <p:ph type="body" sz="quarter" idx="24" hasCustomPrompt="1"/>
          </p:nvPr>
        </p:nvSpPr>
        <p:spPr>
          <a:xfrm>
            <a:off x="6947219" y="1668463"/>
            <a:ext cx="3444556" cy="3757612"/>
          </a:xfrm>
        </p:spPr>
        <p:txBody>
          <a:bodyPr>
            <a:normAutofit/>
          </a:bodyPr>
          <a:lstStyle>
            <a:lvl1pPr marL="0" marR="0" indent="0" algn="l" defTabSz="1088502" rtl="0" eaLnBrk="1" fontAlgn="auto" latinLnBrk="0" hangingPunct="1">
              <a:lnSpc>
                <a:spcPct val="90000"/>
              </a:lnSpc>
              <a:spcBef>
                <a:spcPts val="1428"/>
              </a:spcBef>
              <a:spcAft>
                <a:spcPts val="0"/>
              </a:spcAft>
              <a:buClr>
                <a:schemeClr val="tx2"/>
              </a:buClr>
              <a:buSzPct val="80000"/>
              <a:buFontTx/>
              <a:buNone/>
              <a:tabLst/>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text or any small paragraph text</a:t>
            </a:r>
          </a:p>
          <a:p>
            <a:pPr marL="0" marR="0" lvl="0" indent="0" algn="l" defTabSz="1088502" rtl="0" eaLnBrk="1" fontAlgn="auto" latinLnBrk="0" hangingPunct="1">
              <a:lnSpc>
                <a:spcPct val="90000"/>
              </a:lnSpc>
              <a:spcBef>
                <a:spcPts val="1428"/>
              </a:spcBef>
              <a:spcAft>
                <a:spcPts val="0"/>
              </a:spcAft>
              <a:buClr>
                <a:schemeClr val="tx2"/>
              </a:buClr>
              <a:buSzPct val="80000"/>
              <a:buFontTx/>
              <a:buNone/>
              <a:tabLst/>
              <a:defRPr/>
            </a:pPr>
            <a:r>
              <a:rPr lang="en-US" dirty="0"/>
              <a:t>Bullet text or any small paragraph text</a:t>
            </a:r>
          </a:p>
          <a:p>
            <a:pPr lvl="0"/>
            <a:r>
              <a:rPr lang="en-US" dirty="0"/>
              <a:t>Bullet text or any small paragraph text</a:t>
            </a:r>
          </a:p>
          <a:p>
            <a:pPr marL="0" marR="0" lvl="0" indent="0" algn="l" defTabSz="1088502" rtl="0" eaLnBrk="1" fontAlgn="auto" latinLnBrk="0" hangingPunct="1">
              <a:lnSpc>
                <a:spcPct val="90000"/>
              </a:lnSpc>
              <a:spcBef>
                <a:spcPts val="1428"/>
              </a:spcBef>
              <a:spcAft>
                <a:spcPts val="0"/>
              </a:spcAft>
              <a:buClr>
                <a:schemeClr val="tx2"/>
              </a:buClr>
              <a:buSzPct val="80000"/>
              <a:buFontTx/>
              <a:buNone/>
              <a:tabLst/>
              <a:defRPr/>
            </a:pPr>
            <a:r>
              <a:rPr lang="en-US" dirty="0"/>
              <a:t>Bullet text or any small paragraph text</a:t>
            </a:r>
          </a:p>
        </p:txBody>
      </p:sp>
      <p:sp>
        <p:nvSpPr>
          <p:cNvPr id="2" name="Slide Number Placeholder 1">
            <a:extLst>
              <a:ext uri="{FF2B5EF4-FFF2-40B4-BE49-F238E27FC236}">
                <a16:creationId xmlns:a16="http://schemas.microsoft.com/office/drawing/2014/main" id="{C34B27FA-C6F3-7446-8B83-C7305D93DAE3}"/>
              </a:ext>
            </a:extLst>
          </p:cNvPr>
          <p:cNvSpPr>
            <a:spLocks noGrp="1"/>
          </p:cNvSpPr>
          <p:nvPr>
            <p:ph type="sldNum" sz="quarter" idx="25"/>
          </p:nvPr>
        </p:nvSpPr>
        <p:spPr/>
        <p:txBody>
          <a:bodyPr/>
          <a:lstStyle/>
          <a:p>
            <a:fld id="{09585EE1-6839-4EE9-86C0-7133FD093870}" type="slidenum">
              <a:rPr lang="en-AU" smtClean="0"/>
              <a:pPr/>
              <a:t>‹#›</a:t>
            </a:fld>
            <a:endParaRPr lang="en-AU" dirty="0"/>
          </a:p>
        </p:txBody>
      </p:sp>
    </p:spTree>
    <p:extLst>
      <p:ext uri="{BB962C8B-B14F-4D97-AF65-F5344CB8AC3E}">
        <p14:creationId xmlns:p14="http://schemas.microsoft.com/office/powerpoint/2010/main" val="2542602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Question + One Content Wid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8BAA1700-45D8-B742-B91F-D91CAC1BC4D5}"/>
              </a:ext>
            </a:extLst>
          </p:cNvPr>
          <p:cNvSpPr/>
          <p:nvPr userDrawn="1"/>
        </p:nvSpPr>
        <p:spPr>
          <a:xfrm rot="10800000">
            <a:off x="7775038" y="0"/>
            <a:ext cx="4415375" cy="2409411"/>
          </a:xfrm>
          <a:custGeom>
            <a:avLst/>
            <a:gdLst>
              <a:gd name="connsiteX0" fmla="*/ 512228 w 4415375"/>
              <a:gd name="connsiteY0" fmla="*/ 0 h 2409411"/>
              <a:gd name="connsiteX1" fmla="*/ 4337996 w 4415375"/>
              <a:gd name="connsiteY1" fmla="*/ 2259492 h 2409411"/>
              <a:gd name="connsiteX2" fmla="*/ 4415375 w 4415375"/>
              <a:gd name="connsiteY2" fmla="*/ 2409411 h 2409411"/>
              <a:gd name="connsiteX3" fmla="*/ 0 w 4415375"/>
              <a:gd name="connsiteY3" fmla="*/ 2409410 h 2409411"/>
              <a:gd name="connsiteX4" fmla="*/ 0 w 4415375"/>
              <a:gd name="connsiteY4" fmla="*/ 30787 h 2409411"/>
              <a:gd name="connsiteX5" fmla="*/ 67374 w 4415375"/>
              <a:gd name="connsiteY5" fmla="*/ 22291 h 2409411"/>
              <a:gd name="connsiteX6" fmla="*/ 512228 w 4415375"/>
              <a:gd name="connsiteY6" fmla="*/ 0 h 24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5375" h="2409411">
                <a:moveTo>
                  <a:pt x="512228" y="0"/>
                </a:moveTo>
                <a:cubicBezTo>
                  <a:pt x="2164245" y="1"/>
                  <a:pt x="3601218" y="913637"/>
                  <a:pt x="4337996" y="2259492"/>
                </a:cubicBezTo>
                <a:lnTo>
                  <a:pt x="4415375" y="2409411"/>
                </a:lnTo>
                <a:lnTo>
                  <a:pt x="0" y="2409410"/>
                </a:lnTo>
                <a:lnTo>
                  <a:pt x="0" y="30787"/>
                </a:lnTo>
                <a:lnTo>
                  <a:pt x="67374" y="22291"/>
                </a:lnTo>
                <a:cubicBezTo>
                  <a:pt x="213638" y="7551"/>
                  <a:pt x="362045" y="0"/>
                  <a:pt x="51222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598091" y="2253459"/>
            <a:ext cx="10467306" cy="3954746"/>
          </a:xfrm>
        </p:spPr>
        <p:txBody>
          <a:bodyPr>
            <a:noAutofit/>
          </a:bodyPr>
          <a:lstStyle>
            <a:lvl1pPr>
              <a:defRPr/>
            </a:lvl1pPr>
          </a:lstStyle>
          <a:p>
            <a:pPr lvl="0"/>
            <a:r>
              <a:rPr lang="en-US" dirty="0"/>
              <a:t>[Add content, click Home&gt; Indent to create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18" hasCustomPrompt="1"/>
          </p:nvPr>
        </p:nvSpPr>
        <p:spPr>
          <a:xfrm>
            <a:off x="598091" y="514873"/>
            <a:ext cx="7176947" cy="1252538"/>
          </a:xfrm>
        </p:spPr>
        <p:txBody>
          <a:bodyPr anchor="b">
            <a:noAutofit/>
          </a:bodyPr>
          <a:lstStyle>
            <a:lvl1pPr marL="0" indent="0">
              <a:spcBef>
                <a:spcPts val="0"/>
              </a:spcBef>
              <a:buNone/>
              <a:defRPr sz="3200" b="1" i="0" spc="-50" baseline="0">
                <a:solidFill>
                  <a:schemeClr val="accent2"/>
                </a:solidFill>
                <a:latin typeface="Calibri" charset="0"/>
                <a:ea typeface="Calibri" charset="0"/>
                <a:cs typeface="Calibri" charset="0"/>
              </a:defRPr>
            </a:lvl1pPr>
            <a:lvl2pPr marL="288925" indent="0">
              <a:buNone/>
              <a:defRPr/>
            </a:lvl2pPr>
            <a:lvl3pPr marL="517525" indent="0">
              <a:buNone/>
              <a:defRPr/>
            </a:lvl3pPr>
            <a:lvl4pPr marL="688975" indent="0">
              <a:buNone/>
              <a:defRPr/>
            </a:lvl4pPr>
            <a:lvl5pPr marL="862012" indent="0">
              <a:buNone/>
              <a:defRPr/>
            </a:lvl5pPr>
          </a:lstStyle>
          <a:p>
            <a:pPr lvl="0"/>
            <a:r>
              <a:rPr lang="en-US" dirty="0"/>
              <a:t>Commonly asked questions.</a:t>
            </a:r>
            <a:br>
              <a:rPr lang="en-US" dirty="0"/>
            </a:br>
            <a:r>
              <a:rPr lang="en-US" dirty="0"/>
              <a:t>Text will move up as you type — aim for a limit of three lines</a:t>
            </a:r>
          </a:p>
        </p:txBody>
      </p:sp>
      <p:sp>
        <p:nvSpPr>
          <p:cNvPr id="9" name="TextBox 8"/>
          <p:cNvSpPr txBox="1"/>
          <p:nvPr userDrawn="1"/>
        </p:nvSpPr>
        <p:spPr>
          <a:xfrm>
            <a:off x="9295476" y="-154390"/>
            <a:ext cx="1280068" cy="2015936"/>
          </a:xfrm>
          <a:prstGeom prst="rect">
            <a:avLst/>
          </a:prstGeom>
          <a:noFill/>
        </p:spPr>
        <p:txBody>
          <a:bodyPr wrap="square" rtlCol="0">
            <a:spAutoFit/>
          </a:bodyPr>
          <a:lstStyle/>
          <a:p>
            <a:pPr algn="ctr"/>
            <a:r>
              <a:rPr lang="en-US" sz="12500" b="1" i="0" dirty="0">
                <a:solidFill>
                  <a:schemeClr val="bg1"/>
                </a:solidFill>
                <a:latin typeface="Calibri" charset="0"/>
                <a:ea typeface="Calibri" charset="0"/>
                <a:cs typeface="Calibri" charset="0"/>
              </a:rPr>
              <a:t>Q</a:t>
            </a:r>
          </a:p>
        </p:txBody>
      </p:sp>
      <p:sp>
        <p:nvSpPr>
          <p:cNvPr id="11" name="TextBox 10">
            <a:extLst>
              <a:ext uri="{FF2B5EF4-FFF2-40B4-BE49-F238E27FC236}">
                <a16:creationId xmlns:a16="http://schemas.microsoft.com/office/drawing/2014/main" id="{5740F956-47C2-4C19-83C8-5158E271ED95}"/>
              </a:ext>
            </a:extLst>
          </p:cNvPr>
          <p:cNvSpPr txBox="1"/>
          <p:nvPr userDrawn="1"/>
        </p:nvSpPr>
        <p:spPr>
          <a:xfrm>
            <a:off x="10713333" y="-154390"/>
            <a:ext cx="1280068" cy="2015936"/>
          </a:xfrm>
          <a:prstGeom prst="rect">
            <a:avLst/>
          </a:prstGeom>
          <a:noFill/>
        </p:spPr>
        <p:txBody>
          <a:bodyPr wrap="square" rtlCol="0">
            <a:spAutoFit/>
          </a:bodyPr>
          <a:lstStyle/>
          <a:p>
            <a:pPr algn="ctr"/>
            <a:r>
              <a:rPr lang="en-US" sz="12500" b="1" i="0" dirty="0">
                <a:solidFill>
                  <a:schemeClr val="bg1"/>
                </a:solidFill>
                <a:latin typeface="Calibri" charset="0"/>
                <a:ea typeface="Calibri" charset="0"/>
                <a:cs typeface="Calibri" charset="0"/>
              </a:rPr>
              <a:t>A</a:t>
            </a:r>
          </a:p>
        </p:txBody>
      </p:sp>
      <p:sp>
        <p:nvSpPr>
          <p:cNvPr id="39" name="TextBox 38">
            <a:extLst>
              <a:ext uri="{FF2B5EF4-FFF2-40B4-BE49-F238E27FC236}">
                <a16:creationId xmlns:a16="http://schemas.microsoft.com/office/drawing/2014/main" id="{F24A7D97-9F91-5040-A6EF-2917295E21BC}"/>
              </a:ext>
            </a:extLst>
          </p:cNvPr>
          <p:cNvSpPr txBox="1"/>
          <p:nvPr userDrawn="1"/>
        </p:nvSpPr>
        <p:spPr>
          <a:xfrm>
            <a:off x="10058925" y="391913"/>
            <a:ext cx="1280068" cy="923330"/>
          </a:xfrm>
          <a:prstGeom prst="rect">
            <a:avLst/>
          </a:prstGeom>
          <a:noFill/>
        </p:spPr>
        <p:txBody>
          <a:bodyPr wrap="square" rtlCol="0">
            <a:spAutoFit/>
          </a:bodyPr>
          <a:lstStyle/>
          <a:p>
            <a:pPr algn="ctr"/>
            <a:r>
              <a:rPr lang="en-US" sz="5400" b="1" i="0" dirty="0">
                <a:solidFill>
                  <a:schemeClr val="bg1"/>
                </a:solidFill>
                <a:latin typeface="Calibri" charset="0"/>
                <a:ea typeface="Calibri" charset="0"/>
                <a:cs typeface="Calibri" charset="0"/>
              </a:rPr>
              <a:t>&amp;</a:t>
            </a:r>
          </a:p>
        </p:txBody>
      </p:sp>
      <p:sp>
        <p:nvSpPr>
          <p:cNvPr id="4" name="Slide Number Placeholder 3">
            <a:extLst>
              <a:ext uri="{FF2B5EF4-FFF2-40B4-BE49-F238E27FC236}">
                <a16:creationId xmlns:a16="http://schemas.microsoft.com/office/drawing/2014/main" id="{DA66E892-C32D-2346-9C96-6D0254174EB9}"/>
              </a:ext>
            </a:extLst>
          </p:cNvPr>
          <p:cNvSpPr>
            <a:spLocks noGrp="1"/>
          </p:cNvSpPr>
          <p:nvPr>
            <p:ph type="sldNum" sz="quarter" idx="19"/>
          </p:nvPr>
        </p:nvSpPr>
        <p:spPr/>
        <p:txBody>
          <a:bodyPr/>
          <a:lstStyle/>
          <a:p>
            <a:fld id="{09585EE1-6839-4EE9-86C0-7133FD093870}" type="slidenum">
              <a:rPr lang="en-AU" smtClean="0"/>
              <a:pPr/>
              <a:t>‹#›</a:t>
            </a:fld>
            <a:endParaRPr lang="en-AU" dirty="0"/>
          </a:p>
        </p:txBody>
      </p:sp>
    </p:spTree>
    <p:extLst>
      <p:ext uri="{BB962C8B-B14F-4D97-AF65-F5344CB8AC3E}">
        <p14:creationId xmlns:p14="http://schemas.microsoft.com/office/powerpoint/2010/main" val="1689373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 Generic cover - Image lef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07A3A2-17A1-894A-A23A-83EB041E4A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7870" y="6347400"/>
            <a:ext cx="895854" cy="145969"/>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C3A4004E-C6FF-214D-9D72-F39C7A39DA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6684" y="366219"/>
            <a:ext cx="1692437" cy="509929"/>
          </a:xfrm>
          <a:prstGeom prst="rect">
            <a:avLst/>
          </a:prstGeom>
        </p:spPr>
      </p:pic>
      <p:sp>
        <p:nvSpPr>
          <p:cNvPr id="2" name="Slide Number Placeholder 1"/>
          <p:cNvSpPr>
            <a:spLocks noGrp="1"/>
          </p:cNvSpPr>
          <p:nvPr>
            <p:ph type="sldNum" sz="quarter" idx="70"/>
          </p:nvPr>
        </p:nvSpPr>
        <p:spPr/>
        <p:txBody>
          <a:bodyPr/>
          <a:lstStyle/>
          <a:p>
            <a:r>
              <a:rPr lang="en-AU" dirty="0"/>
              <a:t> </a:t>
            </a:r>
          </a:p>
        </p:txBody>
      </p:sp>
      <p:grpSp>
        <p:nvGrpSpPr>
          <p:cNvPr id="32" name="Group 31"/>
          <p:cNvGrpSpPr/>
          <p:nvPr userDrawn="1"/>
        </p:nvGrpSpPr>
        <p:grpSpPr>
          <a:xfrm>
            <a:off x="-3110729" y="-13830"/>
            <a:ext cx="2700768" cy="7094250"/>
            <a:chOff x="-2769438" y="65218"/>
            <a:chExt cx="2700768" cy="7094250"/>
          </a:xfrm>
        </p:grpSpPr>
        <p:sp>
          <p:nvSpPr>
            <p:cNvPr id="39" name="TextBox 38"/>
            <p:cNvSpPr txBox="1"/>
            <p:nvPr userDrawn="1"/>
          </p:nvSpPr>
          <p:spPr>
            <a:xfrm>
              <a:off x="-2769438" y="65218"/>
              <a:ext cx="2700768" cy="7094250"/>
            </a:xfrm>
            <a:prstGeom prst="rect">
              <a:avLst/>
            </a:prstGeom>
            <a:noFill/>
          </p:spPr>
          <p:txBody>
            <a:bodyPr wrap="square" rtlCol="0">
              <a:spAutoFit/>
            </a:bodyPr>
            <a:lstStyle/>
            <a:p>
              <a:r>
                <a:rPr lang="en-US" sz="1300" dirty="0">
                  <a:latin typeface="+mn-lt"/>
                  <a:ea typeface="Franklin Gothic Book" charset="0"/>
                  <a:cs typeface="Franklin Gothic Book" charset="0"/>
                </a:rPr>
                <a:t>To insert</a:t>
              </a:r>
              <a:r>
                <a:rPr lang="en-US" sz="1300" baseline="0" dirty="0">
                  <a:latin typeface="+mn-lt"/>
                  <a:ea typeface="Franklin Gothic Book" charset="0"/>
                  <a:cs typeface="Franklin Gothic Book" charset="0"/>
                </a:rPr>
                <a:t> an image for the first time in this placeholder:</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1) click on the placeholder icon in the center and navigate to the desired image in your hard drive.</a:t>
              </a:r>
            </a:p>
            <a:p>
              <a:endParaRPr lang="en-US" sz="1300" dirty="0">
                <a:latin typeface="+mn-lt"/>
                <a:ea typeface="Franklin Gothic Book" charset="0"/>
                <a:cs typeface="Franklin Gothic Book" charset="0"/>
              </a:endParaRPr>
            </a:p>
            <a:p>
              <a:r>
                <a:rPr lang="en-US" sz="1300" dirty="0">
                  <a:latin typeface="+mn-lt"/>
                  <a:ea typeface="Franklin Gothic Book" charset="0"/>
                  <a:cs typeface="Franklin Gothic Book" charset="0"/>
                </a:rPr>
                <a:t>2) If you want to change the image</a:t>
              </a:r>
              <a:r>
                <a:rPr lang="en-US" sz="1300" baseline="0" dirty="0">
                  <a:latin typeface="+mn-lt"/>
                  <a:ea typeface="Franklin Gothic Book" charset="0"/>
                  <a:cs typeface="Franklin Gothic Book" charset="0"/>
                </a:rPr>
                <a:t>, just click on the image and delete. This will reveal the original placeholder underneath then just repeat step 1</a:t>
              </a: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Holding down the Shift key maintains its proportions, so it won’t skew the image.</a:t>
              </a:r>
              <a:endParaRPr lang="en-US" sz="1300" dirty="0">
                <a:latin typeface="+mn-lt"/>
                <a:ea typeface="Franklin Gothic Book" charset="0"/>
                <a:cs typeface="Franklin Gothic Book" charset="0"/>
              </a:endParaRPr>
            </a:p>
          </p:txBody>
        </p:sp>
        <p:sp>
          <p:nvSpPr>
            <p:cNvPr id="40" name="Left Arrow 39"/>
            <p:cNvSpPr/>
            <p:nvPr userDrawn="1"/>
          </p:nvSpPr>
          <p:spPr>
            <a:xfrm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nvGrpSpPr>
            <p:cNvPr id="41" name="Group 40"/>
            <p:cNvGrpSpPr/>
            <p:nvPr userDrawn="1"/>
          </p:nvGrpSpPr>
          <p:grpSpPr>
            <a:xfrm>
              <a:off x="-2678109" y="3946220"/>
              <a:ext cx="2246362" cy="2338550"/>
              <a:chOff x="-2678109" y="3946220"/>
              <a:chExt cx="2246362" cy="2338550"/>
            </a:xfrm>
          </p:grpSpPr>
          <p:pic>
            <p:nvPicPr>
              <p:cNvPr id="65" name="Picture 6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66"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Left Arrow 66"/>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8" name="Left Arrow 67"/>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9" name="TextBox 68"/>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mn-lt"/>
                  </a:rPr>
                  <a:t>THIS!</a:t>
                </a:r>
                <a:endParaRPr lang="en-US" sz="1100" dirty="0">
                  <a:solidFill>
                    <a:schemeClr val="bg1"/>
                  </a:solidFill>
                  <a:latin typeface="+mn-lt"/>
                </a:endParaRPr>
              </a:p>
            </p:txBody>
          </p:sp>
          <p:sp>
            <p:nvSpPr>
              <p:cNvPr id="70" name="TextBox 69"/>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mn-lt"/>
                  </a:rPr>
                  <a:t>NOT THIS</a:t>
                </a:r>
                <a:endParaRPr lang="en-US" sz="1100" dirty="0">
                  <a:solidFill>
                    <a:schemeClr val="bg1"/>
                  </a:solidFill>
                  <a:latin typeface="+mn-lt"/>
                </a:endParaRPr>
              </a:p>
            </p:txBody>
          </p:sp>
        </p:grpSp>
      </p:grpSp>
      <p:sp>
        <p:nvSpPr>
          <p:cNvPr id="73" name="Text Placeholder 11">
            <a:extLst>
              <a:ext uri="{FF2B5EF4-FFF2-40B4-BE49-F238E27FC236}">
                <a16:creationId xmlns:a16="http://schemas.microsoft.com/office/drawing/2014/main" id="{9B37143A-2CEA-4BC4-B740-C55F377892C1}"/>
              </a:ext>
            </a:extLst>
          </p:cNvPr>
          <p:cNvSpPr>
            <a:spLocks noGrp="1"/>
          </p:cNvSpPr>
          <p:nvPr>
            <p:ph type="body" sz="quarter" idx="30" hasCustomPrompt="1"/>
          </p:nvPr>
        </p:nvSpPr>
        <p:spPr>
          <a:xfrm>
            <a:off x="6475308" y="4615047"/>
            <a:ext cx="5379416" cy="1066800"/>
          </a:xfrm>
        </p:spPr>
        <p:txBody>
          <a:bodyPr>
            <a:noAutofit/>
          </a:bodyPr>
          <a:lstStyle>
            <a:lvl1pPr marL="0" indent="0">
              <a:lnSpc>
                <a:spcPct val="100000"/>
              </a:lnSpc>
              <a:spcBef>
                <a:spcPts val="0"/>
              </a:spcBef>
              <a:buNone/>
              <a:defRPr sz="2000" b="0" i="0">
                <a:solidFill>
                  <a:schemeClr val="accent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Prepared for Customer Name</a:t>
            </a:r>
          </a:p>
          <a:p>
            <a:pPr lvl="0"/>
            <a:r>
              <a:rPr lang="en-US" dirty="0"/>
              <a:t>Presenter/s Name, Designation</a:t>
            </a:r>
          </a:p>
          <a:p>
            <a:pPr lvl="0"/>
            <a:r>
              <a:rPr lang="en-US" dirty="0"/>
              <a:t>Date</a:t>
            </a:r>
          </a:p>
        </p:txBody>
      </p:sp>
      <p:sp>
        <p:nvSpPr>
          <p:cNvPr id="74" name="Text Placeholder 3">
            <a:extLst>
              <a:ext uri="{FF2B5EF4-FFF2-40B4-BE49-F238E27FC236}">
                <a16:creationId xmlns:a16="http://schemas.microsoft.com/office/drawing/2014/main" id="{9DEF7399-BE90-474A-A12C-A56DC7F3F71D}"/>
              </a:ext>
            </a:extLst>
          </p:cNvPr>
          <p:cNvSpPr>
            <a:spLocks noGrp="1"/>
          </p:cNvSpPr>
          <p:nvPr>
            <p:ph type="body" sz="quarter" idx="29" hasCustomPrompt="1"/>
          </p:nvPr>
        </p:nvSpPr>
        <p:spPr>
          <a:xfrm>
            <a:off x="6457777" y="1233488"/>
            <a:ext cx="5396947" cy="2972142"/>
          </a:xfrm>
        </p:spPr>
        <p:txBody>
          <a:bodyPr anchor="b">
            <a:noAutofit/>
          </a:bodyPr>
          <a:lstStyle>
            <a:lvl1pPr marL="0" indent="0">
              <a:lnSpc>
                <a:spcPct val="100000"/>
              </a:lnSpc>
              <a:spcBef>
                <a:spcPts val="0"/>
              </a:spcBef>
              <a:buNone/>
              <a:defRPr sz="4600" b="1" i="0" baseline="0">
                <a:solidFill>
                  <a:schemeClr val="accent2"/>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Presentation Title – 4-line limit</a:t>
            </a:r>
          </a:p>
        </p:txBody>
      </p:sp>
      <p:sp>
        <p:nvSpPr>
          <p:cNvPr id="10" name="Picture Placeholder 9">
            <a:extLst>
              <a:ext uri="{FF2B5EF4-FFF2-40B4-BE49-F238E27FC236}">
                <a16:creationId xmlns:a16="http://schemas.microsoft.com/office/drawing/2014/main" id="{6E019860-E001-E740-BBCA-348050BAB97C}"/>
              </a:ext>
            </a:extLst>
          </p:cNvPr>
          <p:cNvSpPr>
            <a:spLocks noGrp="1"/>
          </p:cNvSpPr>
          <p:nvPr>
            <p:ph type="pic" sz="quarter" idx="71"/>
          </p:nvPr>
        </p:nvSpPr>
        <p:spPr>
          <a:xfrm>
            <a:off x="-1" y="-14288"/>
            <a:ext cx="5731200" cy="6872400"/>
          </a:xfrm>
          <a:custGeom>
            <a:avLst/>
            <a:gdLst>
              <a:gd name="connsiteX0" fmla="*/ 0 w 5732636"/>
              <a:gd name="connsiteY0" fmla="*/ 0 h 6873876"/>
              <a:gd name="connsiteX1" fmla="*/ 2866318 w 5732636"/>
              <a:gd name="connsiteY1" fmla="*/ 0 h 6873876"/>
              <a:gd name="connsiteX2" fmla="*/ 5732636 w 5732636"/>
              <a:gd name="connsiteY2" fmla="*/ 3436938 h 6873876"/>
              <a:gd name="connsiteX3" fmla="*/ 2866318 w 5732636"/>
              <a:gd name="connsiteY3" fmla="*/ 6873876 h 6873876"/>
              <a:gd name="connsiteX4" fmla="*/ 0 w 5732636"/>
              <a:gd name="connsiteY4" fmla="*/ 6873876 h 6873876"/>
              <a:gd name="connsiteX5" fmla="*/ 0 w 5732636"/>
              <a:gd name="connsiteY5" fmla="*/ 0 h 6873876"/>
              <a:gd name="connsiteX0" fmla="*/ 0 w 5923462"/>
              <a:gd name="connsiteY0" fmla="*/ 0 h 6873876"/>
              <a:gd name="connsiteX1" fmla="*/ 4610057 w 5923462"/>
              <a:gd name="connsiteY1" fmla="*/ 21265 h 6873876"/>
              <a:gd name="connsiteX2" fmla="*/ 5732636 w 5923462"/>
              <a:gd name="connsiteY2" fmla="*/ 3436938 h 6873876"/>
              <a:gd name="connsiteX3" fmla="*/ 2866318 w 5923462"/>
              <a:gd name="connsiteY3" fmla="*/ 6873876 h 6873876"/>
              <a:gd name="connsiteX4" fmla="*/ 0 w 5923462"/>
              <a:gd name="connsiteY4" fmla="*/ 6873876 h 6873876"/>
              <a:gd name="connsiteX5" fmla="*/ 0 w 5923462"/>
              <a:gd name="connsiteY5" fmla="*/ 0 h 6873876"/>
              <a:gd name="connsiteX0" fmla="*/ 0 w 5798043"/>
              <a:gd name="connsiteY0" fmla="*/ 0 h 6884508"/>
              <a:gd name="connsiteX1" fmla="*/ 4610057 w 5798043"/>
              <a:gd name="connsiteY1" fmla="*/ 21265 h 6884508"/>
              <a:gd name="connsiteX2" fmla="*/ 5732636 w 5798043"/>
              <a:gd name="connsiteY2" fmla="*/ 3436938 h 6884508"/>
              <a:gd name="connsiteX3" fmla="*/ 4567528 w 5798043"/>
              <a:gd name="connsiteY3" fmla="*/ 6884508 h 6884508"/>
              <a:gd name="connsiteX4" fmla="*/ 0 w 5798043"/>
              <a:gd name="connsiteY4" fmla="*/ 6873876 h 6884508"/>
              <a:gd name="connsiteX5" fmla="*/ 0 w 5798043"/>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636"/>
              <a:gd name="connsiteY0" fmla="*/ 0 h 6884508"/>
              <a:gd name="connsiteX1" fmla="*/ 4610057 w 5732636"/>
              <a:gd name="connsiteY1" fmla="*/ 21265 h 6884508"/>
              <a:gd name="connsiteX2" fmla="*/ 5732636 w 5732636"/>
              <a:gd name="connsiteY2" fmla="*/ 3436938 h 6884508"/>
              <a:gd name="connsiteX3" fmla="*/ 4609918 w 5732636"/>
              <a:gd name="connsiteY3" fmla="*/ 6884508 h 6884508"/>
              <a:gd name="connsiteX4" fmla="*/ 0 w 5732636"/>
              <a:gd name="connsiteY4" fmla="*/ 6873876 h 6884508"/>
              <a:gd name="connsiteX5" fmla="*/ 0 w 5732636"/>
              <a:gd name="connsiteY5" fmla="*/ 0 h 6884508"/>
              <a:gd name="connsiteX0" fmla="*/ 0 w 5734265"/>
              <a:gd name="connsiteY0" fmla="*/ 0 h 6879696"/>
              <a:gd name="connsiteX1" fmla="*/ 4610057 w 5734265"/>
              <a:gd name="connsiteY1" fmla="*/ 21265 h 6879696"/>
              <a:gd name="connsiteX2" fmla="*/ 5732636 w 5734265"/>
              <a:gd name="connsiteY2" fmla="*/ 3436938 h 6879696"/>
              <a:gd name="connsiteX3" fmla="*/ 4422226 w 5734265"/>
              <a:gd name="connsiteY3" fmla="*/ 6879696 h 6879696"/>
              <a:gd name="connsiteX4" fmla="*/ 0 w 5734265"/>
              <a:gd name="connsiteY4" fmla="*/ 6873876 h 6879696"/>
              <a:gd name="connsiteX5" fmla="*/ 0 w 5734265"/>
              <a:gd name="connsiteY5" fmla="*/ 0 h 687969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6827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7610 h 6881486"/>
              <a:gd name="connsiteX1" fmla="*/ 4610057 w 5732638"/>
              <a:gd name="connsiteY1" fmla="*/ 0 h 6881486"/>
              <a:gd name="connsiteX2" fmla="*/ 5732636 w 5732638"/>
              <a:gd name="connsiteY2" fmla="*/ 3444548 h 6881486"/>
              <a:gd name="connsiteX3" fmla="*/ 4614731 w 5732638"/>
              <a:gd name="connsiteY3" fmla="*/ 6877681 h 6881486"/>
              <a:gd name="connsiteX4" fmla="*/ 0 w 5732638"/>
              <a:gd name="connsiteY4" fmla="*/ 6881486 h 6881486"/>
              <a:gd name="connsiteX5" fmla="*/ 0 w 5732638"/>
              <a:gd name="connsiteY5" fmla="*/ 7610 h 6881486"/>
              <a:gd name="connsiteX0" fmla="*/ 0 w 5732657"/>
              <a:gd name="connsiteY0" fmla="*/ 0 h 6873876"/>
              <a:gd name="connsiteX1" fmla="*/ 4600431 w 5732657"/>
              <a:gd name="connsiteY1" fmla="*/ 16453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73"/>
              <a:gd name="connsiteY0" fmla="*/ 0 h 6873876"/>
              <a:gd name="connsiteX1" fmla="*/ 4595618 w 5732673"/>
              <a:gd name="connsiteY1" fmla="*/ 6828 h 6873876"/>
              <a:gd name="connsiteX2" fmla="*/ 5732636 w 5732673"/>
              <a:gd name="connsiteY2" fmla="*/ 3436938 h 6873876"/>
              <a:gd name="connsiteX3" fmla="*/ 4614731 w 5732673"/>
              <a:gd name="connsiteY3" fmla="*/ 6870071 h 6873876"/>
              <a:gd name="connsiteX4" fmla="*/ 0 w 5732673"/>
              <a:gd name="connsiteY4" fmla="*/ 6873876 h 6873876"/>
              <a:gd name="connsiteX5" fmla="*/ 0 w 5732673"/>
              <a:gd name="connsiteY5" fmla="*/ 0 h 6873876"/>
              <a:gd name="connsiteX0" fmla="*/ 0 w 5732657"/>
              <a:gd name="connsiteY0" fmla="*/ 0 h 6873876"/>
              <a:gd name="connsiteX1" fmla="*/ 4600431 w 5732657"/>
              <a:gd name="connsiteY1" fmla="*/ 2016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638" h="6873876">
                <a:moveTo>
                  <a:pt x="0" y="0"/>
                </a:moveTo>
                <a:lnTo>
                  <a:pt x="4610056" y="2016"/>
                </a:lnTo>
                <a:cubicBezTo>
                  <a:pt x="5424290" y="1114964"/>
                  <a:pt x="5731857" y="2292262"/>
                  <a:pt x="5732636" y="3436938"/>
                </a:cubicBezTo>
                <a:cubicBezTo>
                  <a:pt x="5733415" y="4581614"/>
                  <a:pt x="5538536" y="5594164"/>
                  <a:pt x="4614731" y="6870071"/>
                </a:cubicBezTo>
                <a:lnTo>
                  <a:pt x="0" y="6873876"/>
                </a:lnTo>
                <a:lnTo>
                  <a:pt x="0" y="0"/>
                </a:lnTo>
                <a:close/>
              </a:path>
            </a:pathLst>
          </a:custGeom>
          <a:solidFill>
            <a:schemeClr val="accent2"/>
          </a:solidFill>
        </p:spPr>
        <p:txBody>
          <a:bodyPr/>
          <a:lstStyle/>
          <a:p>
            <a:r>
              <a:rPr lang="en-US" dirty="0"/>
              <a:t>Click icon to add picture</a:t>
            </a:r>
          </a:p>
        </p:txBody>
      </p:sp>
      <p:cxnSp>
        <p:nvCxnSpPr>
          <p:cNvPr id="24" name="Straight Connector 23">
            <a:extLst>
              <a:ext uri="{FF2B5EF4-FFF2-40B4-BE49-F238E27FC236}">
                <a16:creationId xmlns:a16="http://schemas.microsoft.com/office/drawing/2014/main" id="{AD51E3E8-6774-EF47-821D-BAFAF7FCBD31}"/>
              </a:ext>
            </a:extLst>
          </p:cNvPr>
          <p:cNvCxnSpPr>
            <a:cxnSpLocks/>
          </p:cNvCxnSpPr>
          <p:nvPr userDrawn="1"/>
        </p:nvCxnSpPr>
        <p:spPr>
          <a:xfrm flipV="1">
            <a:off x="6559381" y="4431016"/>
            <a:ext cx="5226219" cy="1"/>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66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Wide quote - Blu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8D3CF9-55ED-451E-BAE0-C9948BFC19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315" y="1613144"/>
            <a:ext cx="9337783" cy="3633300"/>
          </a:xfrm>
          <a:prstGeom prst="rect">
            <a:avLst/>
          </a:prstGeom>
        </p:spPr>
      </p:pic>
      <p:sp>
        <p:nvSpPr>
          <p:cNvPr id="4" name="Slide Number Placeholder 3">
            <a:extLst>
              <a:ext uri="{FF2B5EF4-FFF2-40B4-BE49-F238E27FC236}">
                <a16:creationId xmlns:a16="http://schemas.microsoft.com/office/drawing/2014/main" id="{834EF429-8987-3A4E-BA62-C447F61071B5}"/>
              </a:ext>
            </a:extLst>
          </p:cNvPr>
          <p:cNvSpPr>
            <a:spLocks noGrp="1"/>
          </p:cNvSpPr>
          <p:nvPr>
            <p:ph type="sldNum" sz="quarter" idx="11"/>
          </p:nvPr>
        </p:nvSpPr>
        <p:spPr/>
        <p:txBody>
          <a:bodyPr/>
          <a:lstStyle/>
          <a:p>
            <a:fld id="{35D9B028-6A38-1946-B144-B01EBF052FAC}" type="slidenum">
              <a:rPr lang="en-AU" smtClean="0"/>
              <a:pPr/>
              <a:t>‹#›</a:t>
            </a:fld>
            <a:endParaRPr lang="en-AU" dirty="0"/>
          </a:p>
        </p:txBody>
      </p:sp>
      <p:sp>
        <p:nvSpPr>
          <p:cNvPr id="6" name="Text Placeholder 6">
            <a:extLst>
              <a:ext uri="{FF2B5EF4-FFF2-40B4-BE49-F238E27FC236}">
                <a16:creationId xmlns:a16="http://schemas.microsoft.com/office/drawing/2014/main" id="{157CC68E-1361-4812-8AA0-B1B997A5100E}"/>
              </a:ext>
            </a:extLst>
          </p:cNvPr>
          <p:cNvSpPr>
            <a:spLocks noGrp="1"/>
          </p:cNvSpPr>
          <p:nvPr>
            <p:ph type="body" sz="quarter" idx="10" hasCustomPrompt="1"/>
          </p:nvPr>
        </p:nvSpPr>
        <p:spPr>
          <a:xfrm>
            <a:off x="1852613" y="2311400"/>
            <a:ext cx="8485188" cy="2047240"/>
          </a:xfrm>
        </p:spPr>
        <p:txBody>
          <a:bodyPr anchor="ctr">
            <a:noAutofit/>
          </a:bodyPr>
          <a:lstStyle>
            <a:lvl1pPr marL="0" marR="0" indent="0" algn="ctr" defTabSz="1088502" rtl="0" eaLnBrk="1" fontAlgn="auto" latinLnBrk="0" hangingPunct="1">
              <a:lnSpc>
                <a:spcPct val="90000"/>
              </a:lnSpc>
              <a:spcBef>
                <a:spcPts val="1428"/>
              </a:spcBef>
              <a:spcAft>
                <a:spcPts val="0"/>
              </a:spcAft>
              <a:buClr>
                <a:schemeClr val="tx2"/>
              </a:buClr>
              <a:buSzPct val="80000"/>
              <a:buFontTx/>
              <a:buNone/>
              <a:tabLst/>
              <a:defRPr sz="3600" b="1">
                <a:solidFill>
                  <a:schemeClr val="bg1"/>
                </a:solidFill>
                <a:latin typeface="+mj-lt"/>
              </a:defRPr>
            </a:lvl1pPr>
            <a:lvl2pPr>
              <a:defRPr sz="4000" b="1">
                <a:solidFill>
                  <a:schemeClr val="bg1"/>
                </a:solidFill>
                <a:latin typeface="+mj-lt"/>
              </a:defRPr>
            </a:lvl2pPr>
            <a:lvl3pPr>
              <a:defRPr sz="3600" b="1">
                <a:solidFill>
                  <a:schemeClr val="bg1"/>
                </a:solidFill>
                <a:latin typeface="+mj-lt"/>
              </a:defRPr>
            </a:lvl3pPr>
            <a:lvl4pPr>
              <a:defRPr sz="3600" b="1">
                <a:solidFill>
                  <a:schemeClr val="bg1"/>
                </a:solidFill>
                <a:latin typeface="+mj-lt"/>
              </a:defRPr>
            </a:lvl4pPr>
            <a:lvl5pPr>
              <a:defRPr sz="3600" b="1">
                <a:solidFill>
                  <a:schemeClr val="bg1"/>
                </a:solidFill>
                <a:latin typeface="+mj-lt"/>
              </a:defRPr>
            </a:lvl5pPr>
          </a:lstStyle>
          <a:p>
            <a:pPr lvl="0"/>
            <a:r>
              <a:rPr lang="en-US" dirty="0"/>
              <a:t>Title or quote—3-line limit</a:t>
            </a:r>
          </a:p>
        </p:txBody>
      </p:sp>
    </p:spTree>
    <p:extLst>
      <p:ext uri="{BB962C8B-B14F-4D97-AF65-F5344CB8AC3E}">
        <p14:creationId xmlns:p14="http://schemas.microsoft.com/office/powerpoint/2010/main" val="124169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 Generic cover - Image lef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07A3A2-17A1-894A-A23A-83EB041E4A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7870" y="6347400"/>
            <a:ext cx="895854" cy="145969"/>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C3A4004E-C6FF-214D-9D72-F39C7A39DA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6684" y="366219"/>
            <a:ext cx="1692437" cy="509929"/>
          </a:xfrm>
          <a:prstGeom prst="rect">
            <a:avLst/>
          </a:prstGeom>
        </p:spPr>
      </p:pic>
      <p:sp>
        <p:nvSpPr>
          <p:cNvPr id="2" name="Slide Number Placeholder 1"/>
          <p:cNvSpPr>
            <a:spLocks noGrp="1"/>
          </p:cNvSpPr>
          <p:nvPr>
            <p:ph type="sldNum" sz="quarter" idx="70"/>
          </p:nvPr>
        </p:nvSpPr>
        <p:spPr/>
        <p:txBody>
          <a:bodyPr/>
          <a:lstStyle/>
          <a:p>
            <a:r>
              <a:rPr lang="en-AU" dirty="0"/>
              <a:t> </a:t>
            </a:r>
          </a:p>
        </p:txBody>
      </p:sp>
      <p:grpSp>
        <p:nvGrpSpPr>
          <p:cNvPr id="32" name="Group 31"/>
          <p:cNvGrpSpPr/>
          <p:nvPr userDrawn="1"/>
        </p:nvGrpSpPr>
        <p:grpSpPr>
          <a:xfrm>
            <a:off x="-3110729" y="-13830"/>
            <a:ext cx="2700768" cy="7094250"/>
            <a:chOff x="-2769438" y="65218"/>
            <a:chExt cx="2700768" cy="7094250"/>
          </a:xfrm>
        </p:grpSpPr>
        <p:sp>
          <p:nvSpPr>
            <p:cNvPr id="39" name="TextBox 38"/>
            <p:cNvSpPr txBox="1"/>
            <p:nvPr userDrawn="1"/>
          </p:nvSpPr>
          <p:spPr>
            <a:xfrm>
              <a:off x="-2769438" y="65218"/>
              <a:ext cx="2700768" cy="7094250"/>
            </a:xfrm>
            <a:prstGeom prst="rect">
              <a:avLst/>
            </a:prstGeom>
            <a:noFill/>
          </p:spPr>
          <p:txBody>
            <a:bodyPr wrap="square" rtlCol="0">
              <a:spAutoFit/>
            </a:bodyPr>
            <a:lstStyle/>
            <a:p>
              <a:r>
                <a:rPr lang="en-US" sz="1300" dirty="0">
                  <a:latin typeface="+mn-lt"/>
                  <a:ea typeface="Franklin Gothic Book" charset="0"/>
                  <a:cs typeface="Franklin Gothic Book" charset="0"/>
                </a:rPr>
                <a:t>To insert</a:t>
              </a:r>
              <a:r>
                <a:rPr lang="en-US" sz="1300" baseline="0" dirty="0">
                  <a:latin typeface="+mn-lt"/>
                  <a:ea typeface="Franklin Gothic Book" charset="0"/>
                  <a:cs typeface="Franklin Gothic Book" charset="0"/>
                </a:rPr>
                <a:t> an image for the first time in this placeholder:</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1) click on the placeholder icon in the center and navigate to the desired image in your hard drive.</a:t>
              </a:r>
            </a:p>
            <a:p>
              <a:endParaRPr lang="en-US" sz="1300" dirty="0">
                <a:latin typeface="+mn-lt"/>
                <a:ea typeface="Franklin Gothic Book" charset="0"/>
                <a:cs typeface="Franklin Gothic Book" charset="0"/>
              </a:endParaRPr>
            </a:p>
            <a:p>
              <a:r>
                <a:rPr lang="en-US" sz="1300" dirty="0">
                  <a:latin typeface="+mn-lt"/>
                  <a:ea typeface="Franklin Gothic Book" charset="0"/>
                  <a:cs typeface="Franklin Gothic Book" charset="0"/>
                </a:rPr>
                <a:t>2) If you want to change the image</a:t>
              </a:r>
              <a:r>
                <a:rPr lang="en-US" sz="1300" baseline="0" dirty="0">
                  <a:latin typeface="+mn-lt"/>
                  <a:ea typeface="Franklin Gothic Book" charset="0"/>
                  <a:cs typeface="Franklin Gothic Book" charset="0"/>
                </a:rPr>
                <a:t>, just click on the image and delete. This will reveal the original placeholder underneath then just repeat step 1</a:t>
              </a: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Holding down the Shift key maintains its proportions, so it won’t skew the image.</a:t>
              </a:r>
              <a:endParaRPr lang="en-US" sz="1300" dirty="0">
                <a:latin typeface="+mn-lt"/>
                <a:ea typeface="Franklin Gothic Book" charset="0"/>
                <a:cs typeface="Franklin Gothic Book" charset="0"/>
              </a:endParaRPr>
            </a:p>
          </p:txBody>
        </p:sp>
        <p:sp>
          <p:nvSpPr>
            <p:cNvPr id="40" name="Left Arrow 39"/>
            <p:cNvSpPr/>
            <p:nvPr userDrawn="1"/>
          </p:nvSpPr>
          <p:spPr>
            <a:xfrm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nvGrpSpPr>
            <p:cNvPr id="41" name="Group 40"/>
            <p:cNvGrpSpPr/>
            <p:nvPr userDrawn="1"/>
          </p:nvGrpSpPr>
          <p:grpSpPr>
            <a:xfrm>
              <a:off x="-2678109" y="3946220"/>
              <a:ext cx="2246362" cy="2338550"/>
              <a:chOff x="-2678109" y="3946220"/>
              <a:chExt cx="2246362" cy="2338550"/>
            </a:xfrm>
          </p:grpSpPr>
          <p:pic>
            <p:nvPicPr>
              <p:cNvPr id="65" name="Picture 6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66"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Left Arrow 66"/>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8" name="Left Arrow 67"/>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9" name="TextBox 68"/>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mn-lt"/>
                  </a:rPr>
                  <a:t>THIS!</a:t>
                </a:r>
                <a:endParaRPr lang="en-US" sz="1100" dirty="0">
                  <a:solidFill>
                    <a:schemeClr val="bg1"/>
                  </a:solidFill>
                  <a:latin typeface="+mn-lt"/>
                </a:endParaRPr>
              </a:p>
            </p:txBody>
          </p:sp>
          <p:sp>
            <p:nvSpPr>
              <p:cNvPr id="70" name="TextBox 69"/>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mn-lt"/>
                  </a:rPr>
                  <a:t>NOT THIS</a:t>
                </a:r>
                <a:endParaRPr lang="en-US" sz="1100" dirty="0">
                  <a:solidFill>
                    <a:schemeClr val="bg1"/>
                  </a:solidFill>
                  <a:latin typeface="+mn-lt"/>
                </a:endParaRPr>
              </a:p>
            </p:txBody>
          </p:sp>
        </p:grpSp>
      </p:grpSp>
      <p:sp>
        <p:nvSpPr>
          <p:cNvPr id="73" name="Text Placeholder 11">
            <a:extLst>
              <a:ext uri="{FF2B5EF4-FFF2-40B4-BE49-F238E27FC236}">
                <a16:creationId xmlns:a16="http://schemas.microsoft.com/office/drawing/2014/main" id="{9B37143A-2CEA-4BC4-B740-C55F377892C1}"/>
              </a:ext>
            </a:extLst>
          </p:cNvPr>
          <p:cNvSpPr>
            <a:spLocks noGrp="1"/>
          </p:cNvSpPr>
          <p:nvPr>
            <p:ph type="body" sz="quarter" idx="30" hasCustomPrompt="1"/>
          </p:nvPr>
        </p:nvSpPr>
        <p:spPr>
          <a:xfrm>
            <a:off x="6475308" y="4615047"/>
            <a:ext cx="5379416" cy="1066800"/>
          </a:xfrm>
        </p:spPr>
        <p:txBody>
          <a:bodyPr>
            <a:noAutofit/>
          </a:bodyPr>
          <a:lstStyle>
            <a:lvl1pPr marL="0" indent="0">
              <a:lnSpc>
                <a:spcPct val="100000"/>
              </a:lnSpc>
              <a:spcBef>
                <a:spcPts val="0"/>
              </a:spcBef>
              <a:buNone/>
              <a:defRPr sz="2000" b="0" i="0">
                <a:solidFill>
                  <a:schemeClr val="accent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Prepared for Customer Name</a:t>
            </a:r>
          </a:p>
          <a:p>
            <a:pPr lvl="0"/>
            <a:r>
              <a:rPr lang="en-US" dirty="0"/>
              <a:t>Presenter/s Name, Designation</a:t>
            </a:r>
          </a:p>
          <a:p>
            <a:pPr lvl="0"/>
            <a:r>
              <a:rPr lang="en-US" dirty="0"/>
              <a:t>Date</a:t>
            </a:r>
          </a:p>
        </p:txBody>
      </p:sp>
      <p:sp>
        <p:nvSpPr>
          <p:cNvPr id="74" name="Text Placeholder 3">
            <a:extLst>
              <a:ext uri="{FF2B5EF4-FFF2-40B4-BE49-F238E27FC236}">
                <a16:creationId xmlns:a16="http://schemas.microsoft.com/office/drawing/2014/main" id="{9DEF7399-BE90-474A-A12C-A56DC7F3F71D}"/>
              </a:ext>
            </a:extLst>
          </p:cNvPr>
          <p:cNvSpPr>
            <a:spLocks noGrp="1"/>
          </p:cNvSpPr>
          <p:nvPr>
            <p:ph type="body" sz="quarter" idx="29" hasCustomPrompt="1"/>
          </p:nvPr>
        </p:nvSpPr>
        <p:spPr>
          <a:xfrm>
            <a:off x="6457777" y="1233488"/>
            <a:ext cx="5396947" cy="2972142"/>
          </a:xfrm>
        </p:spPr>
        <p:txBody>
          <a:bodyPr anchor="b">
            <a:noAutofit/>
          </a:bodyPr>
          <a:lstStyle>
            <a:lvl1pPr marL="0" indent="0">
              <a:lnSpc>
                <a:spcPct val="100000"/>
              </a:lnSpc>
              <a:spcBef>
                <a:spcPts val="0"/>
              </a:spcBef>
              <a:buNone/>
              <a:defRPr sz="4600" b="1" i="0" baseline="0">
                <a:solidFill>
                  <a:schemeClr val="accent2"/>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Presentation Title – 4-line limit</a:t>
            </a:r>
          </a:p>
        </p:txBody>
      </p:sp>
      <p:sp>
        <p:nvSpPr>
          <p:cNvPr id="10" name="Picture Placeholder 9">
            <a:extLst>
              <a:ext uri="{FF2B5EF4-FFF2-40B4-BE49-F238E27FC236}">
                <a16:creationId xmlns:a16="http://schemas.microsoft.com/office/drawing/2014/main" id="{6E019860-E001-E740-BBCA-348050BAB97C}"/>
              </a:ext>
            </a:extLst>
          </p:cNvPr>
          <p:cNvSpPr>
            <a:spLocks noGrp="1"/>
          </p:cNvSpPr>
          <p:nvPr>
            <p:ph type="pic" sz="quarter" idx="71"/>
          </p:nvPr>
        </p:nvSpPr>
        <p:spPr>
          <a:xfrm>
            <a:off x="-1" y="-14288"/>
            <a:ext cx="5731200" cy="6872400"/>
          </a:xfrm>
          <a:custGeom>
            <a:avLst/>
            <a:gdLst>
              <a:gd name="connsiteX0" fmla="*/ 0 w 5732636"/>
              <a:gd name="connsiteY0" fmla="*/ 0 h 6873876"/>
              <a:gd name="connsiteX1" fmla="*/ 2866318 w 5732636"/>
              <a:gd name="connsiteY1" fmla="*/ 0 h 6873876"/>
              <a:gd name="connsiteX2" fmla="*/ 5732636 w 5732636"/>
              <a:gd name="connsiteY2" fmla="*/ 3436938 h 6873876"/>
              <a:gd name="connsiteX3" fmla="*/ 2866318 w 5732636"/>
              <a:gd name="connsiteY3" fmla="*/ 6873876 h 6873876"/>
              <a:gd name="connsiteX4" fmla="*/ 0 w 5732636"/>
              <a:gd name="connsiteY4" fmla="*/ 6873876 h 6873876"/>
              <a:gd name="connsiteX5" fmla="*/ 0 w 5732636"/>
              <a:gd name="connsiteY5" fmla="*/ 0 h 6873876"/>
              <a:gd name="connsiteX0" fmla="*/ 0 w 5923462"/>
              <a:gd name="connsiteY0" fmla="*/ 0 h 6873876"/>
              <a:gd name="connsiteX1" fmla="*/ 4610057 w 5923462"/>
              <a:gd name="connsiteY1" fmla="*/ 21265 h 6873876"/>
              <a:gd name="connsiteX2" fmla="*/ 5732636 w 5923462"/>
              <a:gd name="connsiteY2" fmla="*/ 3436938 h 6873876"/>
              <a:gd name="connsiteX3" fmla="*/ 2866318 w 5923462"/>
              <a:gd name="connsiteY3" fmla="*/ 6873876 h 6873876"/>
              <a:gd name="connsiteX4" fmla="*/ 0 w 5923462"/>
              <a:gd name="connsiteY4" fmla="*/ 6873876 h 6873876"/>
              <a:gd name="connsiteX5" fmla="*/ 0 w 5923462"/>
              <a:gd name="connsiteY5" fmla="*/ 0 h 6873876"/>
              <a:gd name="connsiteX0" fmla="*/ 0 w 5798043"/>
              <a:gd name="connsiteY0" fmla="*/ 0 h 6884508"/>
              <a:gd name="connsiteX1" fmla="*/ 4610057 w 5798043"/>
              <a:gd name="connsiteY1" fmla="*/ 21265 h 6884508"/>
              <a:gd name="connsiteX2" fmla="*/ 5732636 w 5798043"/>
              <a:gd name="connsiteY2" fmla="*/ 3436938 h 6884508"/>
              <a:gd name="connsiteX3" fmla="*/ 4567528 w 5798043"/>
              <a:gd name="connsiteY3" fmla="*/ 6884508 h 6884508"/>
              <a:gd name="connsiteX4" fmla="*/ 0 w 5798043"/>
              <a:gd name="connsiteY4" fmla="*/ 6873876 h 6884508"/>
              <a:gd name="connsiteX5" fmla="*/ 0 w 5798043"/>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636"/>
              <a:gd name="connsiteY0" fmla="*/ 0 h 6884508"/>
              <a:gd name="connsiteX1" fmla="*/ 4610057 w 5732636"/>
              <a:gd name="connsiteY1" fmla="*/ 21265 h 6884508"/>
              <a:gd name="connsiteX2" fmla="*/ 5732636 w 5732636"/>
              <a:gd name="connsiteY2" fmla="*/ 3436938 h 6884508"/>
              <a:gd name="connsiteX3" fmla="*/ 4609918 w 5732636"/>
              <a:gd name="connsiteY3" fmla="*/ 6884508 h 6884508"/>
              <a:gd name="connsiteX4" fmla="*/ 0 w 5732636"/>
              <a:gd name="connsiteY4" fmla="*/ 6873876 h 6884508"/>
              <a:gd name="connsiteX5" fmla="*/ 0 w 5732636"/>
              <a:gd name="connsiteY5" fmla="*/ 0 h 6884508"/>
              <a:gd name="connsiteX0" fmla="*/ 0 w 5734265"/>
              <a:gd name="connsiteY0" fmla="*/ 0 h 6879696"/>
              <a:gd name="connsiteX1" fmla="*/ 4610057 w 5734265"/>
              <a:gd name="connsiteY1" fmla="*/ 21265 h 6879696"/>
              <a:gd name="connsiteX2" fmla="*/ 5732636 w 5734265"/>
              <a:gd name="connsiteY2" fmla="*/ 3436938 h 6879696"/>
              <a:gd name="connsiteX3" fmla="*/ 4422226 w 5734265"/>
              <a:gd name="connsiteY3" fmla="*/ 6879696 h 6879696"/>
              <a:gd name="connsiteX4" fmla="*/ 0 w 5734265"/>
              <a:gd name="connsiteY4" fmla="*/ 6873876 h 6879696"/>
              <a:gd name="connsiteX5" fmla="*/ 0 w 5734265"/>
              <a:gd name="connsiteY5" fmla="*/ 0 h 687969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6827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7610 h 6881486"/>
              <a:gd name="connsiteX1" fmla="*/ 4610057 w 5732638"/>
              <a:gd name="connsiteY1" fmla="*/ 0 h 6881486"/>
              <a:gd name="connsiteX2" fmla="*/ 5732636 w 5732638"/>
              <a:gd name="connsiteY2" fmla="*/ 3444548 h 6881486"/>
              <a:gd name="connsiteX3" fmla="*/ 4614731 w 5732638"/>
              <a:gd name="connsiteY3" fmla="*/ 6877681 h 6881486"/>
              <a:gd name="connsiteX4" fmla="*/ 0 w 5732638"/>
              <a:gd name="connsiteY4" fmla="*/ 6881486 h 6881486"/>
              <a:gd name="connsiteX5" fmla="*/ 0 w 5732638"/>
              <a:gd name="connsiteY5" fmla="*/ 7610 h 6881486"/>
              <a:gd name="connsiteX0" fmla="*/ 0 w 5732657"/>
              <a:gd name="connsiteY0" fmla="*/ 0 h 6873876"/>
              <a:gd name="connsiteX1" fmla="*/ 4600431 w 5732657"/>
              <a:gd name="connsiteY1" fmla="*/ 16453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73"/>
              <a:gd name="connsiteY0" fmla="*/ 0 h 6873876"/>
              <a:gd name="connsiteX1" fmla="*/ 4595618 w 5732673"/>
              <a:gd name="connsiteY1" fmla="*/ 6828 h 6873876"/>
              <a:gd name="connsiteX2" fmla="*/ 5732636 w 5732673"/>
              <a:gd name="connsiteY2" fmla="*/ 3436938 h 6873876"/>
              <a:gd name="connsiteX3" fmla="*/ 4614731 w 5732673"/>
              <a:gd name="connsiteY3" fmla="*/ 6870071 h 6873876"/>
              <a:gd name="connsiteX4" fmla="*/ 0 w 5732673"/>
              <a:gd name="connsiteY4" fmla="*/ 6873876 h 6873876"/>
              <a:gd name="connsiteX5" fmla="*/ 0 w 5732673"/>
              <a:gd name="connsiteY5" fmla="*/ 0 h 6873876"/>
              <a:gd name="connsiteX0" fmla="*/ 0 w 5732657"/>
              <a:gd name="connsiteY0" fmla="*/ 0 h 6873876"/>
              <a:gd name="connsiteX1" fmla="*/ 4600431 w 5732657"/>
              <a:gd name="connsiteY1" fmla="*/ 2016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638" h="6873876">
                <a:moveTo>
                  <a:pt x="0" y="0"/>
                </a:moveTo>
                <a:lnTo>
                  <a:pt x="4610056" y="2016"/>
                </a:lnTo>
                <a:cubicBezTo>
                  <a:pt x="5424290" y="1114964"/>
                  <a:pt x="5731857" y="2292262"/>
                  <a:pt x="5732636" y="3436938"/>
                </a:cubicBezTo>
                <a:cubicBezTo>
                  <a:pt x="5733415" y="4581614"/>
                  <a:pt x="5538536" y="5594164"/>
                  <a:pt x="4614731" y="6870071"/>
                </a:cubicBezTo>
                <a:lnTo>
                  <a:pt x="0" y="6873876"/>
                </a:lnTo>
                <a:lnTo>
                  <a:pt x="0" y="0"/>
                </a:lnTo>
                <a:close/>
              </a:path>
            </a:pathLst>
          </a:custGeom>
          <a:solidFill>
            <a:schemeClr val="accent2"/>
          </a:solidFill>
        </p:spPr>
        <p:txBody>
          <a:bodyPr/>
          <a:lstStyle/>
          <a:p>
            <a:r>
              <a:rPr lang="en-US" dirty="0"/>
              <a:t>Click icon to add picture</a:t>
            </a:r>
          </a:p>
        </p:txBody>
      </p:sp>
      <p:cxnSp>
        <p:nvCxnSpPr>
          <p:cNvPr id="24" name="Straight Connector 23">
            <a:extLst>
              <a:ext uri="{FF2B5EF4-FFF2-40B4-BE49-F238E27FC236}">
                <a16:creationId xmlns:a16="http://schemas.microsoft.com/office/drawing/2014/main" id="{AD51E3E8-6774-EF47-821D-BAFAF7FCBD31}"/>
              </a:ext>
            </a:extLst>
          </p:cNvPr>
          <p:cNvCxnSpPr>
            <a:cxnSpLocks/>
          </p:cNvCxnSpPr>
          <p:nvPr userDrawn="1"/>
        </p:nvCxnSpPr>
        <p:spPr>
          <a:xfrm flipV="1">
            <a:off x="6559381" y="4431016"/>
            <a:ext cx="5226219" cy="1"/>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588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Wide quote - Black">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5C124D-1352-4C3C-A056-3ACA732042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315" y="1613144"/>
            <a:ext cx="9337783" cy="3633300"/>
          </a:xfrm>
          <a:prstGeom prst="rect">
            <a:avLst/>
          </a:prstGeom>
        </p:spPr>
      </p:pic>
      <p:sp>
        <p:nvSpPr>
          <p:cNvPr id="7" name="Text Placeholder 6">
            <a:extLst>
              <a:ext uri="{FF2B5EF4-FFF2-40B4-BE49-F238E27FC236}">
                <a16:creationId xmlns:a16="http://schemas.microsoft.com/office/drawing/2014/main" id="{316A32E9-3881-4509-BD2D-9ED0446FADC9}"/>
              </a:ext>
            </a:extLst>
          </p:cNvPr>
          <p:cNvSpPr>
            <a:spLocks noGrp="1"/>
          </p:cNvSpPr>
          <p:nvPr>
            <p:ph type="body" sz="quarter" idx="10" hasCustomPrompt="1"/>
          </p:nvPr>
        </p:nvSpPr>
        <p:spPr>
          <a:xfrm>
            <a:off x="1852613" y="2311400"/>
            <a:ext cx="8485188" cy="2047240"/>
          </a:xfrm>
        </p:spPr>
        <p:txBody>
          <a:bodyPr anchor="ctr">
            <a:noAutofit/>
          </a:bodyPr>
          <a:lstStyle>
            <a:lvl1pPr marL="0" marR="0" indent="0" algn="ctr" defTabSz="1088502" rtl="0" eaLnBrk="1" fontAlgn="auto" latinLnBrk="0" hangingPunct="1">
              <a:lnSpc>
                <a:spcPct val="90000"/>
              </a:lnSpc>
              <a:spcBef>
                <a:spcPts val="1428"/>
              </a:spcBef>
              <a:spcAft>
                <a:spcPts val="0"/>
              </a:spcAft>
              <a:buClr>
                <a:schemeClr val="tx2"/>
              </a:buClr>
              <a:buSzPct val="80000"/>
              <a:buFontTx/>
              <a:buNone/>
              <a:tabLst/>
              <a:defRPr sz="3600" b="1">
                <a:solidFill>
                  <a:schemeClr val="bg1"/>
                </a:solidFill>
                <a:latin typeface="+mj-lt"/>
              </a:defRPr>
            </a:lvl1pPr>
            <a:lvl2pPr>
              <a:defRPr sz="4000" b="1">
                <a:solidFill>
                  <a:schemeClr val="bg1"/>
                </a:solidFill>
                <a:latin typeface="+mj-lt"/>
              </a:defRPr>
            </a:lvl2pPr>
            <a:lvl3pPr>
              <a:defRPr sz="3600" b="1">
                <a:solidFill>
                  <a:schemeClr val="bg1"/>
                </a:solidFill>
                <a:latin typeface="+mj-lt"/>
              </a:defRPr>
            </a:lvl3pPr>
            <a:lvl4pPr>
              <a:defRPr sz="3600" b="1">
                <a:solidFill>
                  <a:schemeClr val="bg1"/>
                </a:solidFill>
                <a:latin typeface="+mj-lt"/>
              </a:defRPr>
            </a:lvl4pPr>
            <a:lvl5pPr>
              <a:defRPr sz="3600" b="1">
                <a:solidFill>
                  <a:schemeClr val="bg1"/>
                </a:solidFill>
                <a:latin typeface="+mj-lt"/>
              </a:defRPr>
            </a:lvl5pPr>
          </a:lstStyle>
          <a:p>
            <a:pPr lvl="0"/>
            <a:r>
              <a:rPr lang="en-US" dirty="0"/>
              <a:t>Title or quote—3-line limit</a:t>
            </a:r>
          </a:p>
        </p:txBody>
      </p:sp>
      <p:sp>
        <p:nvSpPr>
          <p:cNvPr id="2" name="Slide Number Placeholder 1">
            <a:extLst>
              <a:ext uri="{FF2B5EF4-FFF2-40B4-BE49-F238E27FC236}">
                <a16:creationId xmlns:a16="http://schemas.microsoft.com/office/drawing/2014/main" id="{72E3083F-3D59-1343-8A7A-F18F4B205AB0}"/>
              </a:ext>
            </a:extLst>
          </p:cNvPr>
          <p:cNvSpPr>
            <a:spLocks noGrp="1"/>
          </p:cNvSpPr>
          <p:nvPr>
            <p:ph type="sldNum" sz="quarter" idx="11"/>
          </p:nvPr>
        </p:nvSpPr>
        <p:spPr/>
        <p:txBody>
          <a:bodyPr/>
          <a:lstStyle/>
          <a:p>
            <a:fld id="{35D9B028-6A38-1946-B144-B01EBF052FAC}" type="slidenum">
              <a:rPr lang="en-AU" smtClean="0"/>
              <a:pPr/>
              <a:t>‹#›</a:t>
            </a:fld>
            <a:endParaRPr lang="en-AU" dirty="0"/>
          </a:p>
        </p:txBody>
      </p:sp>
    </p:spTree>
    <p:extLst>
      <p:ext uri="{BB962C8B-B14F-4D97-AF65-F5344CB8AC3E}">
        <p14:creationId xmlns:p14="http://schemas.microsoft.com/office/powerpoint/2010/main" val="336779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quare quote - Red">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7A00D55-BF83-4ECD-8ACD-05C6FDB0FB1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1700" y="769096"/>
            <a:ext cx="5307012" cy="5321396"/>
          </a:xfrm>
          <a:prstGeom prst="rect">
            <a:avLst/>
          </a:prstGeom>
        </p:spPr>
      </p:pic>
      <p:sp>
        <p:nvSpPr>
          <p:cNvPr id="2" name="Slide Number Placeholder 1">
            <a:extLst>
              <a:ext uri="{FF2B5EF4-FFF2-40B4-BE49-F238E27FC236}">
                <a16:creationId xmlns:a16="http://schemas.microsoft.com/office/drawing/2014/main" id="{38F2B5DC-08D9-C94E-9A7C-7D709441E3B1}"/>
              </a:ext>
            </a:extLst>
          </p:cNvPr>
          <p:cNvSpPr>
            <a:spLocks noGrp="1"/>
          </p:cNvSpPr>
          <p:nvPr>
            <p:ph type="sldNum" sz="quarter" idx="11"/>
          </p:nvPr>
        </p:nvSpPr>
        <p:spPr/>
        <p:txBody>
          <a:bodyPr/>
          <a:lstStyle/>
          <a:p>
            <a:fld id="{35D9B028-6A38-1946-B144-B01EBF052FAC}" type="slidenum">
              <a:rPr lang="en-AU" smtClean="0"/>
              <a:pPr/>
              <a:t>‹#›</a:t>
            </a:fld>
            <a:endParaRPr lang="en-AU" dirty="0"/>
          </a:p>
        </p:txBody>
      </p:sp>
      <p:sp>
        <p:nvSpPr>
          <p:cNvPr id="8" name="Text Placeholder 19">
            <a:extLst>
              <a:ext uri="{FF2B5EF4-FFF2-40B4-BE49-F238E27FC236}">
                <a16:creationId xmlns:a16="http://schemas.microsoft.com/office/drawing/2014/main" id="{230DC9F9-EB43-443D-8E8D-A0283D4D82DC}"/>
              </a:ext>
            </a:extLst>
          </p:cNvPr>
          <p:cNvSpPr>
            <a:spLocks noGrp="1"/>
          </p:cNvSpPr>
          <p:nvPr>
            <p:ph type="body" sz="quarter" idx="23" hasCustomPrompt="1"/>
          </p:nvPr>
        </p:nvSpPr>
        <p:spPr>
          <a:xfrm>
            <a:off x="4069398" y="1550988"/>
            <a:ext cx="4084002" cy="3757612"/>
          </a:xfrm>
        </p:spPr>
        <p:txBody>
          <a:bodyPr anchor="ctr">
            <a:noAutofit/>
          </a:bodyPr>
          <a:lstStyle>
            <a:lvl1pPr marL="0" marR="0" indent="0" algn="ctr" defTabSz="1088502" rtl="0" eaLnBrk="1" fontAlgn="auto" latinLnBrk="0" hangingPunct="1">
              <a:lnSpc>
                <a:spcPct val="100000"/>
              </a:lnSpc>
              <a:spcBef>
                <a:spcPts val="1428"/>
              </a:spcBef>
              <a:spcAft>
                <a:spcPts val="0"/>
              </a:spcAft>
              <a:buClr>
                <a:schemeClr val="tx2"/>
              </a:buClr>
              <a:buSzPct val="80000"/>
              <a:buFontTx/>
              <a:buNone/>
              <a:tabLst/>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Statement spreads from center as this block fills up. Maximum of five lines.</a:t>
            </a:r>
          </a:p>
        </p:txBody>
      </p:sp>
    </p:spTree>
    <p:extLst>
      <p:ext uri="{BB962C8B-B14F-4D97-AF65-F5344CB8AC3E}">
        <p14:creationId xmlns:p14="http://schemas.microsoft.com/office/powerpoint/2010/main" val="2599684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Square quote - Black">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1954AF1-05F7-4434-A821-FBEE6A64833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1700" y="769096"/>
            <a:ext cx="5307012" cy="5321396"/>
          </a:xfrm>
          <a:prstGeom prst="rect">
            <a:avLst/>
          </a:prstGeom>
        </p:spPr>
      </p:pic>
      <p:sp>
        <p:nvSpPr>
          <p:cNvPr id="16" name="Text Placeholder 19">
            <a:extLst>
              <a:ext uri="{FF2B5EF4-FFF2-40B4-BE49-F238E27FC236}">
                <a16:creationId xmlns:a16="http://schemas.microsoft.com/office/drawing/2014/main" id="{1331082C-BF84-4EF1-885E-FFF732FB143B}"/>
              </a:ext>
            </a:extLst>
          </p:cNvPr>
          <p:cNvSpPr>
            <a:spLocks noGrp="1"/>
          </p:cNvSpPr>
          <p:nvPr>
            <p:ph type="body" sz="quarter" idx="23" hasCustomPrompt="1"/>
          </p:nvPr>
        </p:nvSpPr>
        <p:spPr>
          <a:xfrm>
            <a:off x="4069398" y="1550988"/>
            <a:ext cx="4084002" cy="3757612"/>
          </a:xfrm>
        </p:spPr>
        <p:txBody>
          <a:bodyPr anchor="ctr">
            <a:noAutofit/>
          </a:bodyPr>
          <a:lstStyle>
            <a:lvl1pPr marL="0" marR="0" indent="0" algn="ctr" defTabSz="1088502" rtl="0" eaLnBrk="1" fontAlgn="auto" latinLnBrk="0" hangingPunct="1">
              <a:lnSpc>
                <a:spcPct val="100000"/>
              </a:lnSpc>
              <a:spcBef>
                <a:spcPts val="1428"/>
              </a:spcBef>
              <a:spcAft>
                <a:spcPts val="0"/>
              </a:spcAft>
              <a:buClr>
                <a:schemeClr val="tx2"/>
              </a:buClr>
              <a:buSzPct val="80000"/>
              <a:buFontTx/>
              <a:buNone/>
              <a:tabLst/>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Statement spreads from center as this block fills up. Maximum of five lines.</a:t>
            </a:r>
          </a:p>
        </p:txBody>
      </p:sp>
      <p:sp>
        <p:nvSpPr>
          <p:cNvPr id="3" name="Slide Number Placeholder 2">
            <a:extLst>
              <a:ext uri="{FF2B5EF4-FFF2-40B4-BE49-F238E27FC236}">
                <a16:creationId xmlns:a16="http://schemas.microsoft.com/office/drawing/2014/main" id="{9E56260C-8FB0-4E47-9551-D619618D4860}"/>
              </a:ext>
            </a:extLst>
          </p:cNvPr>
          <p:cNvSpPr>
            <a:spLocks noGrp="1"/>
          </p:cNvSpPr>
          <p:nvPr>
            <p:ph type="sldNum" sz="quarter" idx="24"/>
          </p:nvPr>
        </p:nvSpPr>
        <p:spPr/>
        <p:txBody>
          <a:bodyPr/>
          <a:lstStyle/>
          <a:p>
            <a:fld id="{35D9B028-6A38-1946-B144-B01EBF052FAC}" type="slidenum">
              <a:rPr lang="en-AU" smtClean="0"/>
              <a:pPr/>
              <a:t>‹#›</a:t>
            </a:fld>
            <a:endParaRPr lang="en-AU" dirty="0"/>
          </a:p>
        </p:txBody>
      </p:sp>
    </p:spTree>
    <p:extLst>
      <p:ext uri="{BB962C8B-B14F-4D97-AF65-F5344CB8AC3E}">
        <p14:creationId xmlns:p14="http://schemas.microsoft.com/office/powerpoint/2010/main" val="3190048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J One Picture + 3 Legend points left">
    <p:spTree>
      <p:nvGrpSpPr>
        <p:cNvPr id="1" name=""/>
        <p:cNvGrpSpPr/>
        <p:nvPr/>
      </p:nvGrpSpPr>
      <p:grpSpPr>
        <a:xfrm>
          <a:off x="0" y="0"/>
          <a:ext cx="0" cy="0"/>
          <a:chOff x="0" y="0"/>
          <a:chExt cx="0" cy="0"/>
        </a:xfrm>
      </p:grpSpPr>
      <p:sp>
        <p:nvSpPr>
          <p:cNvPr id="21" name="TextBox 20"/>
          <p:cNvSpPr txBox="1"/>
          <p:nvPr userDrawn="1"/>
        </p:nvSpPr>
        <p:spPr>
          <a:xfrm>
            <a:off x="-1782502" y="3211842"/>
            <a:ext cx="1782502" cy="1384995"/>
          </a:xfrm>
          <a:prstGeom prst="rect">
            <a:avLst/>
          </a:prstGeom>
          <a:noFill/>
        </p:spPr>
        <p:txBody>
          <a:bodyPr wrap="square" rtlCol="0">
            <a:spAutoFit/>
          </a:bodyPr>
          <a:lstStyle/>
          <a:p>
            <a:r>
              <a:rPr lang="en-US" sz="1400" dirty="0">
                <a:latin typeface="+mn-lt"/>
                <a:ea typeface="Franklin Gothic Book" charset="0"/>
                <a:cs typeface="Franklin Gothic Book" charset="0"/>
              </a:rPr>
              <a:t>You can use the first column for callout Numbers</a:t>
            </a:r>
            <a:r>
              <a:rPr lang="en-US" sz="1400" baseline="0" dirty="0">
                <a:latin typeface="+mn-lt"/>
                <a:ea typeface="Franklin Gothic Book" charset="0"/>
                <a:cs typeface="Franklin Gothic Book" charset="0"/>
              </a:rPr>
              <a:t> or metrics.</a:t>
            </a:r>
          </a:p>
          <a:p>
            <a:endParaRPr lang="en-US" sz="1400" baseline="0" dirty="0">
              <a:latin typeface="+mn-lt"/>
              <a:ea typeface="Franklin Gothic Book" charset="0"/>
              <a:cs typeface="Franklin Gothic Book" charset="0"/>
            </a:endParaRPr>
          </a:p>
          <a:p>
            <a:r>
              <a:rPr lang="en-US" sz="1400" baseline="0" dirty="0">
                <a:latin typeface="+mn-lt"/>
                <a:ea typeface="Franklin Gothic Book" charset="0"/>
                <a:cs typeface="Franklin Gothic Book" charset="0"/>
              </a:rPr>
              <a:t>Delete any unneeded blocks</a:t>
            </a:r>
            <a:endParaRPr lang="en-US" sz="1400" dirty="0">
              <a:latin typeface="+mn-lt"/>
              <a:ea typeface="Franklin Gothic Book" charset="0"/>
              <a:cs typeface="Franklin Gothic Book" charset="0"/>
            </a:endParaRPr>
          </a:p>
        </p:txBody>
      </p:sp>
      <p:sp>
        <p:nvSpPr>
          <p:cNvPr id="22" name="Left Arrow 21"/>
          <p:cNvSpPr/>
          <p:nvPr userDrawn="1"/>
        </p:nvSpPr>
        <p:spPr>
          <a:xfrm rot="10800000">
            <a:off x="-1635434" y="2884716"/>
            <a:ext cx="1527858" cy="22441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grpSp>
        <p:nvGrpSpPr>
          <p:cNvPr id="29" name="Group 28"/>
          <p:cNvGrpSpPr/>
          <p:nvPr userDrawn="1"/>
        </p:nvGrpSpPr>
        <p:grpSpPr>
          <a:xfrm>
            <a:off x="12399091" y="33486"/>
            <a:ext cx="2700768" cy="7094250"/>
            <a:chOff x="-2769438" y="65218"/>
            <a:chExt cx="2700768" cy="7094250"/>
          </a:xfrm>
        </p:grpSpPr>
        <p:sp>
          <p:nvSpPr>
            <p:cNvPr id="30" name="TextBox 29"/>
            <p:cNvSpPr txBox="1"/>
            <p:nvPr userDrawn="1"/>
          </p:nvSpPr>
          <p:spPr>
            <a:xfrm>
              <a:off x="-2769438" y="65218"/>
              <a:ext cx="2700768" cy="7094250"/>
            </a:xfrm>
            <a:prstGeom prst="rect">
              <a:avLst/>
            </a:prstGeom>
            <a:noFill/>
          </p:spPr>
          <p:txBody>
            <a:bodyPr wrap="square" rtlCol="0">
              <a:spAutoFit/>
            </a:bodyPr>
            <a:lstStyle/>
            <a:p>
              <a:r>
                <a:rPr lang="en-US" sz="1300" dirty="0">
                  <a:latin typeface="+mn-lt"/>
                  <a:ea typeface="Franklin Gothic Book" charset="0"/>
                  <a:cs typeface="Franklin Gothic Book" charset="0"/>
                </a:rPr>
                <a:t>To insert</a:t>
              </a:r>
              <a:r>
                <a:rPr lang="en-US" sz="1300" baseline="0" dirty="0">
                  <a:latin typeface="+mn-lt"/>
                  <a:ea typeface="Franklin Gothic Book" charset="0"/>
                  <a:cs typeface="Franklin Gothic Book" charset="0"/>
                </a:rPr>
                <a:t> an image for the first time in this placeholder:</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1) click on the placeholder icon in the center and navigate to the desired image in your hard drive.</a:t>
              </a:r>
            </a:p>
            <a:p>
              <a:endParaRPr lang="en-US" sz="1300" dirty="0">
                <a:latin typeface="+mn-lt"/>
                <a:ea typeface="Franklin Gothic Book" charset="0"/>
                <a:cs typeface="Franklin Gothic Book" charset="0"/>
              </a:endParaRPr>
            </a:p>
            <a:p>
              <a:r>
                <a:rPr lang="en-US" sz="1300" dirty="0">
                  <a:latin typeface="+mn-lt"/>
                  <a:ea typeface="Franklin Gothic Book" charset="0"/>
                  <a:cs typeface="Franklin Gothic Book" charset="0"/>
                </a:rPr>
                <a:t>2) If you want to change the image</a:t>
              </a:r>
              <a:r>
                <a:rPr lang="en-US" sz="1300" baseline="0" dirty="0">
                  <a:latin typeface="+mn-lt"/>
                  <a:ea typeface="Franklin Gothic Book" charset="0"/>
                  <a:cs typeface="Franklin Gothic Book" charset="0"/>
                </a:rPr>
                <a:t>, just click on the image and delete. This will reveal the original placeholder underneath then just repeat step 1</a:t>
              </a: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Holding down the Shift key maintains its proportions, so it won’t skew the image.</a:t>
              </a:r>
              <a:endParaRPr lang="en-US" sz="1300" dirty="0">
                <a:latin typeface="+mn-lt"/>
                <a:ea typeface="Franklin Gothic Book" charset="0"/>
                <a:cs typeface="Franklin Gothic Book" charset="0"/>
              </a:endParaRPr>
            </a:p>
          </p:txBody>
        </p:sp>
        <p:sp>
          <p:nvSpPr>
            <p:cNvPr id="31" name="Left Arrow 30"/>
            <p:cNvSpPr/>
            <p:nvPr userDrawn="1"/>
          </p:nvSpPr>
          <p:spPr>
            <a:xfrm rot="10800000"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grpSp>
          <p:nvGrpSpPr>
            <p:cNvPr id="32" name="Group 31"/>
            <p:cNvGrpSpPr/>
            <p:nvPr userDrawn="1"/>
          </p:nvGrpSpPr>
          <p:grpSpPr>
            <a:xfrm>
              <a:off x="-2678109" y="3946220"/>
              <a:ext cx="2246362" cy="2338550"/>
              <a:chOff x="-2678109" y="3946220"/>
              <a:chExt cx="2246362" cy="2338550"/>
            </a:xfrm>
          </p:grpSpPr>
          <p:pic>
            <p:nvPicPr>
              <p:cNvPr id="33" name="Picture 3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3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Left Arrow 34"/>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36" name="Left Arrow 35"/>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37" name="TextBox 36"/>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Titillium Web" panose="00000500000000000000" pitchFamily="2" charset="0"/>
                  </a:rPr>
                  <a:t>THIS!</a:t>
                </a:r>
                <a:endParaRPr lang="en-US" sz="1100" dirty="0">
                  <a:solidFill>
                    <a:schemeClr val="bg1"/>
                  </a:solidFill>
                  <a:latin typeface="Titillium Web" panose="00000500000000000000" pitchFamily="2" charset="0"/>
                </a:endParaRPr>
              </a:p>
            </p:txBody>
          </p:sp>
          <p:sp>
            <p:nvSpPr>
              <p:cNvPr id="38" name="TextBox 37"/>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Titillium Web" panose="00000500000000000000" pitchFamily="2" charset="0"/>
                  </a:rPr>
                  <a:t>NOT THIS</a:t>
                </a:r>
                <a:endParaRPr lang="en-US" sz="1100" dirty="0">
                  <a:solidFill>
                    <a:schemeClr val="bg1"/>
                  </a:solidFill>
                  <a:latin typeface="Titillium Web" panose="00000500000000000000" pitchFamily="2" charset="0"/>
                </a:endParaRPr>
              </a:p>
            </p:txBody>
          </p:sp>
        </p:grpSp>
      </p:grpSp>
      <p:sp>
        <p:nvSpPr>
          <p:cNvPr id="43" name="Text Placeholder 11"/>
          <p:cNvSpPr>
            <a:spLocks noGrp="1"/>
          </p:cNvSpPr>
          <p:nvPr>
            <p:ph type="body" sz="quarter" idx="21" hasCustomPrompt="1"/>
          </p:nvPr>
        </p:nvSpPr>
        <p:spPr>
          <a:xfrm>
            <a:off x="534772" y="2270059"/>
            <a:ext cx="5705429" cy="692761"/>
          </a:xfrm>
          <a:prstGeom prst="rect">
            <a:avLst/>
          </a:prstGeom>
        </p:spPr>
        <p:txBody>
          <a:bodyPr tIns="0">
            <a:noAutofit/>
          </a:bodyPr>
          <a:lstStyle>
            <a:lvl1pPr marL="0" indent="0">
              <a:lnSpc>
                <a:spcPct val="90000"/>
              </a:lnSpc>
              <a:buNone/>
              <a:defRPr sz="1600"/>
            </a:lvl1pPr>
            <a:lvl2pPr marL="176212" indent="0">
              <a:buNone/>
              <a:defRPr/>
            </a:lvl2pPr>
            <a:lvl3pPr marL="400050" indent="0">
              <a:buNone/>
              <a:defRPr/>
            </a:lvl3pPr>
            <a:lvl4pPr marL="576262" indent="0">
              <a:buNone/>
              <a:defRPr/>
            </a:lvl4pPr>
            <a:lvl5pPr marL="746125" indent="0">
              <a:buNone/>
              <a:defRPr/>
            </a:lvl5pPr>
          </a:lstStyle>
          <a:p>
            <a:pPr lvl="0"/>
            <a:r>
              <a:rPr lang="en-US" dirty="0"/>
              <a:t>Defining words that can move to the next line</a:t>
            </a:r>
          </a:p>
        </p:txBody>
      </p:sp>
      <p:sp>
        <p:nvSpPr>
          <p:cNvPr id="44" name="Text Placeholder 2"/>
          <p:cNvSpPr>
            <a:spLocks noGrp="1"/>
          </p:cNvSpPr>
          <p:nvPr>
            <p:ph type="body" sz="quarter" idx="27" hasCustomPrompt="1"/>
          </p:nvPr>
        </p:nvSpPr>
        <p:spPr>
          <a:xfrm>
            <a:off x="534772" y="1770328"/>
            <a:ext cx="5705430" cy="416334"/>
          </a:xfrm>
          <a:prstGeom prst="rect">
            <a:avLst/>
          </a:prstGeom>
        </p:spPr>
        <p:txBody>
          <a:bodyPr tIns="45720" rIns="0" bIns="0">
            <a:noAutofit/>
          </a:bodyPr>
          <a:lstStyle>
            <a:lvl1pPr marL="0" indent="0">
              <a:buNone/>
              <a:defRPr sz="3600" b="1" spc="-100" baseline="0">
                <a:solidFill>
                  <a:schemeClr val="accent1"/>
                </a:solidFill>
                <a:latin typeface="Calibri" charset="0"/>
                <a:ea typeface="Calibri" charset="0"/>
                <a:cs typeface="Calibri" charset="0"/>
              </a:defRPr>
            </a:lvl1pPr>
            <a:lvl2pPr marL="176212" indent="0">
              <a:buNone/>
              <a:defRPr/>
            </a:lvl2pPr>
            <a:lvl3pPr marL="400050" indent="0">
              <a:buNone/>
              <a:defRPr/>
            </a:lvl3pPr>
            <a:lvl4pPr marL="576262" indent="0">
              <a:buNone/>
              <a:defRPr/>
            </a:lvl4pPr>
            <a:lvl5pPr marL="746125" indent="0">
              <a:buNone/>
              <a:defRPr/>
            </a:lvl5pPr>
          </a:lstStyle>
          <a:p>
            <a:pPr lvl="0"/>
            <a:r>
              <a:rPr lang="en-US" dirty="0"/>
              <a:t>123</a:t>
            </a:r>
          </a:p>
        </p:txBody>
      </p:sp>
      <p:sp>
        <p:nvSpPr>
          <p:cNvPr id="45" name="Text Placeholder 11"/>
          <p:cNvSpPr>
            <a:spLocks noGrp="1"/>
          </p:cNvSpPr>
          <p:nvPr>
            <p:ph type="body" sz="quarter" idx="28" hasCustomPrompt="1"/>
          </p:nvPr>
        </p:nvSpPr>
        <p:spPr>
          <a:xfrm>
            <a:off x="534772" y="3830788"/>
            <a:ext cx="5705429" cy="692761"/>
          </a:xfrm>
          <a:prstGeom prst="rect">
            <a:avLst/>
          </a:prstGeom>
        </p:spPr>
        <p:txBody>
          <a:bodyPr tIns="0">
            <a:noAutofit/>
          </a:bodyPr>
          <a:lstStyle>
            <a:lvl1pPr marL="0" indent="0">
              <a:lnSpc>
                <a:spcPct val="90000"/>
              </a:lnSpc>
              <a:buNone/>
              <a:defRPr sz="1600"/>
            </a:lvl1pPr>
            <a:lvl2pPr marL="176212" indent="0">
              <a:buNone/>
              <a:defRPr/>
            </a:lvl2pPr>
            <a:lvl3pPr marL="400050" indent="0">
              <a:buNone/>
              <a:defRPr/>
            </a:lvl3pPr>
            <a:lvl4pPr marL="576262" indent="0">
              <a:buNone/>
              <a:defRPr/>
            </a:lvl4pPr>
            <a:lvl5pPr marL="746125" indent="0">
              <a:buNone/>
              <a:defRPr/>
            </a:lvl5pPr>
          </a:lstStyle>
          <a:p>
            <a:pPr lvl="0"/>
            <a:r>
              <a:rPr lang="en-US" dirty="0"/>
              <a:t>Defining words that can move to the next line</a:t>
            </a:r>
          </a:p>
        </p:txBody>
      </p:sp>
      <p:sp>
        <p:nvSpPr>
          <p:cNvPr id="47" name="Text Placeholder 2"/>
          <p:cNvSpPr>
            <a:spLocks noGrp="1"/>
          </p:cNvSpPr>
          <p:nvPr>
            <p:ph type="body" sz="quarter" idx="29" hasCustomPrompt="1"/>
          </p:nvPr>
        </p:nvSpPr>
        <p:spPr>
          <a:xfrm>
            <a:off x="534772" y="3331057"/>
            <a:ext cx="5705430" cy="416334"/>
          </a:xfrm>
          <a:prstGeom prst="rect">
            <a:avLst/>
          </a:prstGeom>
        </p:spPr>
        <p:txBody>
          <a:bodyPr tIns="45720" rIns="0" bIns="0">
            <a:noAutofit/>
          </a:bodyPr>
          <a:lstStyle>
            <a:lvl1pPr marL="0" indent="0">
              <a:buNone/>
              <a:defRPr sz="3600" b="1" spc="-100" baseline="0">
                <a:solidFill>
                  <a:schemeClr val="accent1"/>
                </a:solidFill>
                <a:latin typeface="Calibri" charset="0"/>
                <a:ea typeface="Calibri" charset="0"/>
                <a:cs typeface="Calibri" charset="0"/>
              </a:defRPr>
            </a:lvl1pPr>
            <a:lvl2pPr marL="176212" indent="0">
              <a:buNone/>
              <a:defRPr/>
            </a:lvl2pPr>
            <a:lvl3pPr marL="400050" indent="0">
              <a:buNone/>
              <a:defRPr/>
            </a:lvl3pPr>
            <a:lvl4pPr marL="576262" indent="0">
              <a:buNone/>
              <a:defRPr/>
            </a:lvl4pPr>
            <a:lvl5pPr marL="746125" indent="0">
              <a:buNone/>
              <a:defRPr/>
            </a:lvl5pPr>
          </a:lstStyle>
          <a:p>
            <a:pPr lvl="0"/>
            <a:r>
              <a:rPr lang="en-US" dirty="0"/>
              <a:t>XXX</a:t>
            </a:r>
          </a:p>
        </p:txBody>
      </p:sp>
      <p:sp>
        <p:nvSpPr>
          <p:cNvPr id="48" name="Text Placeholder 11"/>
          <p:cNvSpPr>
            <a:spLocks noGrp="1"/>
          </p:cNvSpPr>
          <p:nvPr>
            <p:ph type="body" sz="quarter" idx="30" hasCustomPrompt="1"/>
          </p:nvPr>
        </p:nvSpPr>
        <p:spPr>
          <a:xfrm>
            <a:off x="534772" y="5391517"/>
            <a:ext cx="5705429" cy="692761"/>
          </a:xfrm>
          <a:prstGeom prst="rect">
            <a:avLst/>
          </a:prstGeom>
        </p:spPr>
        <p:txBody>
          <a:bodyPr tIns="0">
            <a:noAutofit/>
          </a:bodyPr>
          <a:lstStyle>
            <a:lvl1pPr marL="0" indent="0">
              <a:lnSpc>
                <a:spcPct val="90000"/>
              </a:lnSpc>
              <a:buNone/>
              <a:defRPr sz="1600"/>
            </a:lvl1pPr>
            <a:lvl2pPr marL="176212" indent="0">
              <a:buNone/>
              <a:defRPr/>
            </a:lvl2pPr>
            <a:lvl3pPr marL="400050" indent="0">
              <a:buNone/>
              <a:defRPr/>
            </a:lvl3pPr>
            <a:lvl4pPr marL="576262" indent="0">
              <a:buNone/>
              <a:defRPr/>
            </a:lvl4pPr>
            <a:lvl5pPr marL="746125" indent="0">
              <a:buNone/>
              <a:defRPr/>
            </a:lvl5pPr>
          </a:lstStyle>
          <a:p>
            <a:pPr lvl="0"/>
            <a:r>
              <a:rPr lang="en-US" dirty="0"/>
              <a:t>Defining words that can move to the next line</a:t>
            </a:r>
          </a:p>
        </p:txBody>
      </p:sp>
      <p:sp>
        <p:nvSpPr>
          <p:cNvPr id="49" name="Text Placeholder 2"/>
          <p:cNvSpPr>
            <a:spLocks noGrp="1"/>
          </p:cNvSpPr>
          <p:nvPr>
            <p:ph type="body" sz="quarter" idx="31" hasCustomPrompt="1"/>
          </p:nvPr>
        </p:nvSpPr>
        <p:spPr>
          <a:xfrm>
            <a:off x="534772" y="4891786"/>
            <a:ext cx="5705430" cy="416334"/>
          </a:xfrm>
          <a:prstGeom prst="rect">
            <a:avLst/>
          </a:prstGeom>
        </p:spPr>
        <p:txBody>
          <a:bodyPr tIns="45720" rIns="0" bIns="0">
            <a:noAutofit/>
          </a:bodyPr>
          <a:lstStyle>
            <a:lvl1pPr marL="0" indent="0">
              <a:buNone/>
              <a:defRPr sz="3600" b="1" spc="-100" baseline="0">
                <a:solidFill>
                  <a:schemeClr val="accent1"/>
                </a:solidFill>
                <a:latin typeface="Calibri" charset="0"/>
                <a:ea typeface="Calibri" charset="0"/>
                <a:cs typeface="Calibri" charset="0"/>
              </a:defRPr>
            </a:lvl1pPr>
            <a:lvl2pPr marL="176212" indent="0">
              <a:buNone/>
              <a:defRPr/>
            </a:lvl2pPr>
            <a:lvl3pPr marL="400050" indent="0">
              <a:buNone/>
              <a:defRPr/>
            </a:lvl3pPr>
            <a:lvl4pPr marL="576262" indent="0">
              <a:buNone/>
              <a:defRPr/>
            </a:lvl4pPr>
            <a:lvl5pPr marL="746125" indent="0">
              <a:buNone/>
              <a:defRPr/>
            </a:lvl5pPr>
          </a:lstStyle>
          <a:p>
            <a:pPr lvl="0"/>
            <a:r>
              <a:rPr lang="en-US" dirty="0"/>
              <a:t>XXX</a:t>
            </a:r>
          </a:p>
        </p:txBody>
      </p:sp>
      <p:sp>
        <p:nvSpPr>
          <p:cNvPr id="42" name="Title 1"/>
          <p:cNvSpPr>
            <a:spLocks noGrp="1"/>
          </p:cNvSpPr>
          <p:nvPr>
            <p:ph type="title" hasCustomPrompt="1"/>
          </p:nvPr>
        </p:nvSpPr>
        <p:spPr>
          <a:xfrm>
            <a:off x="419767" y="305455"/>
            <a:ext cx="5820435"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51" name="Picture Placeholder 50">
            <a:extLst>
              <a:ext uri="{FF2B5EF4-FFF2-40B4-BE49-F238E27FC236}">
                <a16:creationId xmlns:a16="http://schemas.microsoft.com/office/drawing/2014/main" id="{5817BD35-9CFE-1F46-9A15-4028AE1FF073}"/>
              </a:ext>
            </a:extLst>
          </p:cNvPr>
          <p:cNvSpPr>
            <a:spLocks noGrp="1"/>
          </p:cNvSpPr>
          <p:nvPr>
            <p:ph type="pic" sz="quarter" idx="68" hasCustomPrompt="1"/>
          </p:nvPr>
        </p:nvSpPr>
        <p:spPr>
          <a:xfrm>
            <a:off x="7374005" y="0"/>
            <a:ext cx="4816408" cy="6859588"/>
          </a:xfrm>
          <a:custGeom>
            <a:avLst/>
            <a:gdLst>
              <a:gd name="connsiteX0" fmla="*/ 1127574 w 4816408"/>
              <a:gd name="connsiteY0" fmla="*/ 0 h 6859588"/>
              <a:gd name="connsiteX1" fmla="*/ 4816408 w 4816408"/>
              <a:gd name="connsiteY1" fmla="*/ 0 h 6859588"/>
              <a:gd name="connsiteX2" fmla="*/ 4816408 w 4816408"/>
              <a:gd name="connsiteY2" fmla="*/ 6859588 h 6859588"/>
              <a:gd name="connsiteX3" fmla="*/ 1127574 w 4816408"/>
              <a:gd name="connsiteY3" fmla="*/ 6859588 h 6859588"/>
              <a:gd name="connsiteX4" fmla="*/ 43 w 4816408"/>
              <a:gd name="connsiteY4" fmla="*/ 3430719 h 6859588"/>
              <a:gd name="connsiteX5" fmla="*/ 1127574 w 4816408"/>
              <a:gd name="connsiteY5"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408" h="6859588">
                <a:moveTo>
                  <a:pt x="1127574" y="0"/>
                </a:moveTo>
                <a:lnTo>
                  <a:pt x="4816408" y="0"/>
                </a:lnTo>
                <a:lnTo>
                  <a:pt x="4816408" y="6859588"/>
                </a:lnTo>
                <a:lnTo>
                  <a:pt x="1127574" y="6859588"/>
                </a:lnTo>
                <a:cubicBezTo>
                  <a:pt x="386018" y="5861597"/>
                  <a:pt x="5618" y="4863607"/>
                  <a:pt x="43" y="3430719"/>
                </a:cubicBezTo>
                <a:cubicBezTo>
                  <a:pt x="-5532" y="1997831"/>
                  <a:pt x="528706" y="764431"/>
                  <a:pt x="1127574" y="0"/>
                </a:cubicBezTo>
                <a:close/>
              </a:path>
            </a:pathLst>
          </a:custGeom>
          <a:solidFill>
            <a:schemeClr val="accent2"/>
          </a:solidFill>
        </p:spPr>
        <p:txBody>
          <a:bodyPr wrap="square" anchor="ctr">
            <a:noAutofit/>
          </a:bodyPr>
          <a:lstStyle>
            <a:lvl1pPr algn="ctr">
              <a:defRPr sz="100"/>
            </a:lvl1pPr>
          </a:lstStyle>
          <a:p>
            <a:r>
              <a:rPr lang="en-CA" dirty="0"/>
              <a:t>.z</a:t>
            </a:r>
            <a:endParaRPr lang="en-US" dirty="0"/>
          </a:p>
        </p:txBody>
      </p:sp>
      <p:pic>
        <p:nvPicPr>
          <p:cNvPr id="25" name="Picture 24">
            <a:extLst>
              <a:ext uri="{FF2B5EF4-FFF2-40B4-BE49-F238E27FC236}">
                <a16:creationId xmlns:a16="http://schemas.microsoft.com/office/drawing/2014/main" id="{9DEE4A35-C690-C74B-9FBB-DFC6BAA89808}"/>
              </a:ext>
            </a:extLst>
          </p:cNvPr>
          <p:cNvPicPr>
            <a:picLocks noChangeAspect="1"/>
          </p:cNvPicPr>
          <p:nvPr userDrawn="1"/>
        </p:nvPicPr>
        <p:blipFill>
          <a:blip r:embed="rId4" cstate="email">
            <a:biLevel thresh="25000"/>
            <a:extLst>
              <a:ext uri="{BEBA8EAE-BF5A-486C-A8C5-ECC9F3942E4B}">
                <a14:imgProps xmlns:a14="http://schemas.microsoft.com/office/drawing/2010/main">
                  <a14:imgLayer r:embed="rId5">
                    <a14:imgEffect>
                      <a14:artisticPhotocopy/>
                    </a14:imgEffect>
                    <a14:imgEffect>
                      <a14:saturation sat="101000"/>
                    </a14:imgEffect>
                  </a14:imgLayer>
                </a14:imgProps>
              </a:ext>
              <a:ext uri="{28A0092B-C50C-407E-A947-70E740481C1C}">
                <a14:useLocalDpi xmlns:a14="http://schemas.microsoft.com/office/drawing/2010/main"/>
              </a:ext>
            </a:extLst>
          </a:blip>
          <a:stretch>
            <a:fillRect/>
          </a:stretch>
        </p:blipFill>
        <p:spPr>
          <a:xfrm>
            <a:off x="11273549" y="5972947"/>
            <a:ext cx="648072" cy="646491"/>
          </a:xfrm>
          <a:prstGeom prst="rect">
            <a:avLst/>
          </a:prstGeom>
        </p:spPr>
      </p:pic>
      <p:sp>
        <p:nvSpPr>
          <p:cNvPr id="26" name="Slide Number Placeholder 5">
            <a:extLst>
              <a:ext uri="{FF2B5EF4-FFF2-40B4-BE49-F238E27FC236}">
                <a16:creationId xmlns:a16="http://schemas.microsoft.com/office/drawing/2014/main" id="{21BE85B1-4615-7346-9B92-60C371DC2E32}"/>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bg1"/>
                </a:solidFill>
              </a:defRPr>
            </a:lvl1pPr>
          </a:lstStyle>
          <a:p>
            <a:fld id="{35D9B028-6A38-1946-B144-B01EBF052FAC}" type="slidenum">
              <a:rPr lang="en-AU" smtClean="0"/>
              <a:pPr/>
              <a:t>‹#›</a:t>
            </a:fld>
            <a:endParaRPr lang="en-AU" dirty="0"/>
          </a:p>
        </p:txBody>
      </p:sp>
    </p:spTree>
    <p:extLst>
      <p:ext uri="{BB962C8B-B14F-4D97-AF65-F5344CB8AC3E}">
        <p14:creationId xmlns:p14="http://schemas.microsoft.com/office/powerpoint/2010/main" val="2253005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RJ One Chart/Table + 3 Legend points left">
    <p:spTree>
      <p:nvGrpSpPr>
        <p:cNvPr id="1" name=""/>
        <p:cNvGrpSpPr/>
        <p:nvPr/>
      </p:nvGrpSpPr>
      <p:grpSpPr>
        <a:xfrm>
          <a:off x="0" y="0"/>
          <a:ext cx="0" cy="0"/>
          <a:chOff x="0" y="0"/>
          <a:chExt cx="0" cy="0"/>
        </a:xfrm>
      </p:grpSpPr>
      <p:sp>
        <p:nvSpPr>
          <p:cNvPr id="20" name="TextBox 19"/>
          <p:cNvSpPr txBox="1"/>
          <p:nvPr userDrawn="1"/>
        </p:nvSpPr>
        <p:spPr>
          <a:xfrm>
            <a:off x="-1782502" y="4532066"/>
            <a:ext cx="1782502" cy="1384995"/>
          </a:xfrm>
          <a:prstGeom prst="rect">
            <a:avLst/>
          </a:prstGeom>
          <a:noFill/>
        </p:spPr>
        <p:txBody>
          <a:bodyPr wrap="square" rtlCol="0">
            <a:spAutoFit/>
          </a:bodyPr>
          <a:lstStyle/>
          <a:p>
            <a:r>
              <a:rPr lang="en-US" sz="1400" dirty="0">
                <a:latin typeface="+mn-lt"/>
                <a:ea typeface="Franklin Gothic Book" charset="0"/>
                <a:cs typeface="Franklin Gothic Book" charset="0"/>
              </a:rPr>
              <a:t>You can use the first column for callout Numbers</a:t>
            </a:r>
            <a:r>
              <a:rPr lang="en-US" sz="1400" baseline="0" dirty="0">
                <a:latin typeface="+mn-lt"/>
                <a:ea typeface="Franklin Gothic Book" charset="0"/>
                <a:cs typeface="Franklin Gothic Book" charset="0"/>
              </a:rPr>
              <a:t> or metrics.</a:t>
            </a:r>
          </a:p>
          <a:p>
            <a:endParaRPr lang="en-US" sz="1400" baseline="0" dirty="0">
              <a:latin typeface="+mn-lt"/>
              <a:ea typeface="Franklin Gothic Book" charset="0"/>
              <a:cs typeface="Franklin Gothic Book" charset="0"/>
            </a:endParaRPr>
          </a:p>
          <a:p>
            <a:r>
              <a:rPr lang="en-US" sz="1400" baseline="0" dirty="0">
                <a:latin typeface="+mn-lt"/>
                <a:ea typeface="Franklin Gothic Book" charset="0"/>
                <a:cs typeface="Franklin Gothic Book" charset="0"/>
              </a:rPr>
              <a:t>Delete any unneeded blocks</a:t>
            </a:r>
            <a:endParaRPr lang="en-US" sz="1400" dirty="0">
              <a:latin typeface="+mn-lt"/>
              <a:ea typeface="Franklin Gothic Book" charset="0"/>
              <a:cs typeface="Franklin Gothic Book" charset="0"/>
            </a:endParaRPr>
          </a:p>
        </p:txBody>
      </p:sp>
      <p:sp>
        <p:nvSpPr>
          <p:cNvPr id="21" name="Left Arrow 20"/>
          <p:cNvSpPr/>
          <p:nvPr userDrawn="1"/>
        </p:nvSpPr>
        <p:spPr>
          <a:xfrm rot="10800000">
            <a:off x="-1718842" y="4218588"/>
            <a:ext cx="1527858" cy="22441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34" name="Content Placeholder 2"/>
          <p:cNvSpPr>
            <a:spLocks noGrp="1"/>
          </p:cNvSpPr>
          <p:nvPr>
            <p:ph idx="1" hasCustomPrompt="1"/>
          </p:nvPr>
        </p:nvSpPr>
        <p:spPr>
          <a:xfrm>
            <a:off x="4594301" y="1770328"/>
            <a:ext cx="7061339" cy="4313950"/>
          </a:xfrm>
        </p:spPr>
        <p:txBody>
          <a:bodyPr>
            <a:noAutofit/>
          </a:bodyPr>
          <a:lstStyle>
            <a:lvl1pPr>
              <a:defRPr sz="2400"/>
            </a:lvl1pPr>
            <a:lvl2pPr>
              <a:defRPr sz="2400"/>
            </a:lvl2pPr>
            <a:lvl3pPr>
              <a:defRPr sz="2000"/>
            </a:lvl3pPr>
            <a:lvl4pPr>
              <a:defRPr sz="1800"/>
            </a:lvl4pPr>
            <a:lvl5pPr>
              <a:defRPr sz="1800"/>
            </a:lvl5pPr>
          </a:lstStyle>
          <a:p>
            <a:pPr lvl="0"/>
            <a:r>
              <a:rPr lang="en-US" dirty="0"/>
              <a:t>[Add content, click Home&gt; Indent to create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p:cNvSpPr>
            <a:spLocks noGrp="1"/>
          </p:cNvSpPr>
          <p:nvPr>
            <p:ph type="title" hasCustomPrompt="1"/>
          </p:nvPr>
        </p:nvSpPr>
        <p:spPr>
          <a:xfrm>
            <a:off x="419766" y="305455"/>
            <a:ext cx="11238833"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19" name="Text Placeholder 11">
            <a:extLst>
              <a:ext uri="{FF2B5EF4-FFF2-40B4-BE49-F238E27FC236}">
                <a16:creationId xmlns:a16="http://schemas.microsoft.com/office/drawing/2014/main" id="{503D5F29-20FE-481E-B691-25B0010E86F8}"/>
              </a:ext>
            </a:extLst>
          </p:cNvPr>
          <p:cNvSpPr>
            <a:spLocks noGrp="1"/>
          </p:cNvSpPr>
          <p:nvPr>
            <p:ph type="body" sz="quarter" idx="21" hasCustomPrompt="1"/>
          </p:nvPr>
        </p:nvSpPr>
        <p:spPr>
          <a:xfrm>
            <a:off x="534773" y="2270059"/>
            <a:ext cx="3529227" cy="692761"/>
          </a:xfrm>
          <a:prstGeom prst="rect">
            <a:avLst/>
          </a:prstGeom>
        </p:spPr>
        <p:txBody>
          <a:bodyPr tIns="0">
            <a:noAutofit/>
          </a:bodyPr>
          <a:lstStyle>
            <a:lvl1pPr marL="0" indent="0">
              <a:lnSpc>
                <a:spcPct val="90000"/>
              </a:lnSpc>
              <a:buNone/>
              <a:defRPr sz="1600"/>
            </a:lvl1pPr>
            <a:lvl2pPr marL="176212" indent="0">
              <a:buNone/>
              <a:defRPr/>
            </a:lvl2pPr>
            <a:lvl3pPr marL="400050" indent="0">
              <a:buNone/>
              <a:defRPr/>
            </a:lvl3pPr>
            <a:lvl4pPr marL="576262" indent="0">
              <a:buNone/>
              <a:defRPr/>
            </a:lvl4pPr>
            <a:lvl5pPr marL="746125" indent="0">
              <a:buNone/>
              <a:defRPr/>
            </a:lvl5pPr>
          </a:lstStyle>
          <a:p>
            <a:pPr lvl="0"/>
            <a:r>
              <a:rPr lang="en-US" dirty="0"/>
              <a:t>Defining words that can move to the next line</a:t>
            </a:r>
          </a:p>
        </p:txBody>
      </p:sp>
      <p:sp>
        <p:nvSpPr>
          <p:cNvPr id="22" name="Text Placeholder 2">
            <a:extLst>
              <a:ext uri="{FF2B5EF4-FFF2-40B4-BE49-F238E27FC236}">
                <a16:creationId xmlns:a16="http://schemas.microsoft.com/office/drawing/2014/main" id="{572C54A9-F3E0-458C-AF36-89CF4EA7AE45}"/>
              </a:ext>
            </a:extLst>
          </p:cNvPr>
          <p:cNvSpPr>
            <a:spLocks noGrp="1"/>
          </p:cNvSpPr>
          <p:nvPr>
            <p:ph type="body" sz="quarter" idx="27" hasCustomPrompt="1"/>
          </p:nvPr>
        </p:nvSpPr>
        <p:spPr>
          <a:xfrm>
            <a:off x="534773" y="1770328"/>
            <a:ext cx="3529228" cy="416334"/>
          </a:xfrm>
          <a:prstGeom prst="rect">
            <a:avLst/>
          </a:prstGeom>
        </p:spPr>
        <p:txBody>
          <a:bodyPr tIns="45720" rIns="0" bIns="0">
            <a:noAutofit/>
          </a:bodyPr>
          <a:lstStyle>
            <a:lvl1pPr marL="0" indent="0">
              <a:buNone/>
              <a:defRPr sz="3600" b="1" spc="-100" baseline="0">
                <a:solidFill>
                  <a:schemeClr val="accent1"/>
                </a:solidFill>
                <a:latin typeface="Calibri" charset="0"/>
                <a:ea typeface="Calibri" charset="0"/>
                <a:cs typeface="Calibri" charset="0"/>
              </a:defRPr>
            </a:lvl1pPr>
            <a:lvl2pPr marL="176212" indent="0">
              <a:buNone/>
              <a:defRPr/>
            </a:lvl2pPr>
            <a:lvl3pPr marL="400050" indent="0">
              <a:buNone/>
              <a:defRPr/>
            </a:lvl3pPr>
            <a:lvl4pPr marL="576262" indent="0">
              <a:buNone/>
              <a:defRPr/>
            </a:lvl4pPr>
            <a:lvl5pPr marL="746125" indent="0">
              <a:buNone/>
              <a:defRPr/>
            </a:lvl5pPr>
          </a:lstStyle>
          <a:p>
            <a:pPr lvl="0"/>
            <a:r>
              <a:rPr lang="en-US" dirty="0"/>
              <a:t>123</a:t>
            </a:r>
          </a:p>
        </p:txBody>
      </p:sp>
      <p:sp>
        <p:nvSpPr>
          <p:cNvPr id="26" name="Text Placeholder 11">
            <a:extLst>
              <a:ext uri="{FF2B5EF4-FFF2-40B4-BE49-F238E27FC236}">
                <a16:creationId xmlns:a16="http://schemas.microsoft.com/office/drawing/2014/main" id="{BE7624D6-0AFB-4152-9BF6-1221F6CCC5B2}"/>
              </a:ext>
            </a:extLst>
          </p:cNvPr>
          <p:cNvSpPr>
            <a:spLocks noGrp="1"/>
          </p:cNvSpPr>
          <p:nvPr>
            <p:ph type="body" sz="quarter" idx="28" hasCustomPrompt="1"/>
          </p:nvPr>
        </p:nvSpPr>
        <p:spPr>
          <a:xfrm>
            <a:off x="534773" y="3830788"/>
            <a:ext cx="3529227" cy="692761"/>
          </a:xfrm>
          <a:prstGeom prst="rect">
            <a:avLst/>
          </a:prstGeom>
        </p:spPr>
        <p:txBody>
          <a:bodyPr tIns="0">
            <a:noAutofit/>
          </a:bodyPr>
          <a:lstStyle>
            <a:lvl1pPr marL="0" indent="0">
              <a:lnSpc>
                <a:spcPct val="90000"/>
              </a:lnSpc>
              <a:buNone/>
              <a:defRPr sz="1600"/>
            </a:lvl1pPr>
            <a:lvl2pPr marL="176212" indent="0">
              <a:buNone/>
              <a:defRPr/>
            </a:lvl2pPr>
            <a:lvl3pPr marL="400050" indent="0">
              <a:buNone/>
              <a:defRPr/>
            </a:lvl3pPr>
            <a:lvl4pPr marL="576262" indent="0">
              <a:buNone/>
              <a:defRPr/>
            </a:lvl4pPr>
            <a:lvl5pPr marL="746125" indent="0">
              <a:buNone/>
              <a:defRPr/>
            </a:lvl5pPr>
          </a:lstStyle>
          <a:p>
            <a:pPr lvl="0"/>
            <a:r>
              <a:rPr lang="en-US" dirty="0"/>
              <a:t>Defining words that can move to the next line</a:t>
            </a:r>
          </a:p>
        </p:txBody>
      </p:sp>
      <p:sp>
        <p:nvSpPr>
          <p:cNvPr id="30" name="Text Placeholder 2">
            <a:extLst>
              <a:ext uri="{FF2B5EF4-FFF2-40B4-BE49-F238E27FC236}">
                <a16:creationId xmlns:a16="http://schemas.microsoft.com/office/drawing/2014/main" id="{69EFD45E-B146-4036-9569-E268D9FE693E}"/>
              </a:ext>
            </a:extLst>
          </p:cNvPr>
          <p:cNvSpPr>
            <a:spLocks noGrp="1"/>
          </p:cNvSpPr>
          <p:nvPr>
            <p:ph type="body" sz="quarter" idx="29" hasCustomPrompt="1"/>
          </p:nvPr>
        </p:nvSpPr>
        <p:spPr>
          <a:xfrm>
            <a:off x="534773" y="3331057"/>
            <a:ext cx="3529228" cy="416334"/>
          </a:xfrm>
          <a:prstGeom prst="rect">
            <a:avLst/>
          </a:prstGeom>
        </p:spPr>
        <p:txBody>
          <a:bodyPr tIns="45720" rIns="0" bIns="0">
            <a:noAutofit/>
          </a:bodyPr>
          <a:lstStyle>
            <a:lvl1pPr marL="0" indent="0">
              <a:buNone/>
              <a:defRPr sz="3600" b="1" spc="-100" baseline="0">
                <a:solidFill>
                  <a:schemeClr val="accent1"/>
                </a:solidFill>
                <a:latin typeface="Calibri" charset="0"/>
                <a:ea typeface="Calibri" charset="0"/>
                <a:cs typeface="Calibri" charset="0"/>
              </a:defRPr>
            </a:lvl1pPr>
            <a:lvl2pPr marL="176212" indent="0">
              <a:buNone/>
              <a:defRPr/>
            </a:lvl2pPr>
            <a:lvl3pPr marL="400050" indent="0">
              <a:buNone/>
              <a:defRPr/>
            </a:lvl3pPr>
            <a:lvl4pPr marL="576262" indent="0">
              <a:buNone/>
              <a:defRPr/>
            </a:lvl4pPr>
            <a:lvl5pPr marL="746125" indent="0">
              <a:buNone/>
              <a:defRPr/>
            </a:lvl5pPr>
          </a:lstStyle>
          <a:p>
            <a:pPr lvl="0"/>
            <a:r>
              <a:rPr lang="en-US" dirty="0"/>
              <a:t>XXX</a:t>
            </a:r>
          </a:p>
        </p:txBody>
      </p:sp>
      <p:sp>
        <p:nvSpPr>
          <p:cNvPr id="31" name="Text Placeholder 11">
            <a:extLst>
              <a:ext uri="{FF2B5EF4-FFF2-40B4-BE49-F238E27FC236}">
                <a16:creationId xmlns:a16="http://schemas.microsoft.com/office/drawing/2014/main" id="{01760711-195F-48D1-88FA-5B932C985FC5}"/>
              </a:ext>
            </a:extLst>
          </p:cNvPr>
          <p:cNvSpPr>
            <a:spLocks noGrp="1"/>
          </p:cNvSpPr>
          <p:nvPr>
            <p:ph type="body" sz="quarter" idx="30" hasCustomPrompt="1"/>
          </p:nvPr>
        </p:nvSpPr>
        <p:spPr>
          <a:xfrm>
            <a:off x="534773" y="5391517"/>
            <a:ext cx="3529227" cy="692761"/>
          </a:xfrm>
          <a:prstGeom prst="rect">
            <a:avLst/>
          </a:prstGeom>
        </p:spPr>
        <p:txBody>
          <a:bodyPr tIns="0">
            <a:noAutofit/>
          </a:bodyPr>
          <a:lstStyle>
            <a:lvl1pPr marL="0" indent="0">
              <a:lnSpc>
                <a:spcPct val="90000"/>
              </a:lnSpc>
              <a:buNone/>
              <a:defRPr sz="1600"/>
            </a:lvl1pPr>
            <a:lvl2pPr marL="176212" indent="0">
              <a:buNone/>
              <a:defRPr/>
            </a:lvl2pPr>
            <a:lvl3pPr marL="400050" indent="0">
              <a:buNone/>
              <a:defRPr/>
            </a:lvl3pPr>
            <a:lvl4pPr marL="576262" indent="0">
              <a:buNone/>
              <a:defRPr/>
            </a:lvl4pPr>
            <a:lvl5pPr marL="746125" indent="0">
              <a:buNone/>
              <a:defRPr/>
            </a:lvl5pPr>
          </a:lstStyle>
          <a:p>
            <a:pPr lvl="0"/>
            <a:r>
              <a:rPr lang="en-US" dirty="0"/>
              <a:t>Defining words that can move to the next line</a:t>
            </a:r>
          </a:p>
        </p:txBody>
      </p:sp>
      <p:sp>
        <p:nvSpPr>
          <p:cNvPr id="35" name="Text Placeholder 2">
            <a:extLst>
              <a:ext uri="{FF2B5EF4-FFF2-40B4-BE49-F238E27FC236}">
                <a16:creationId xmlns:a16="http://schemas.microsoft.com/office/drawing/2014/main" id="{8DD528CA-D1F4-4EFE-A60A-5101BA517194}"/>
              </a:ext>
            </a:extLst>
          </p:cNvPr>
          <p:cNvSpPr>
            <a:spLocks noGrp="1"/>
          </p:cNvSpPr>
          <p:nvPr>
            <p:ph type="body" sz="quarter" idx="31" hasCustomPrompt="1"/>
          </p:nvPr>
        </p:nvSpPr>
        <p:spPr>
          <a:xfrm>
            <a:off x="534773" y="4891786"/>
            <a:ext cx="3529228" cy="416334"/>
          </a:xfrm>
          <a:prstGeom prst="rect">
            <a:avLst/>
          </a:prstGeom>
        </p:spPr>
        <p:txBody>
          <a:bodyPr tIns="45720" rIns="0" bIns="0">
            <a:noAutofit/>
          </a:bodyPr>
          <a:lstStyle>
            <a:lvl1pPr marL="0" indent="0">
              <a:buNone/>
              <a:defRPr sz="3600" b="1" spc="-100" baseline="0">
                <a:solidFill>
                  <a:schemeClr val="accent1"/>
                </a:solidFill>
                <a:latin typeface="Calibri" charset="0"/>
                <a:ea typeface="Calibri" charset="0"/>
                <a:cs typeface="Calibri" charset="0"/>
              </a:defRPr>
            </a:lvl1pPr>
            <a:lvl2pPr marL="176212" indent="0">
              <a:buNone/>
              <a:defRPr/>
            </a:lvl2pPr>
            <a:lvl3pPr marL="400050" indent="0">
              <a:buNone/>
              <a:defRPr/>
            </a:lvl3pPr>
            <a:lvl4pPr marL="576262" indent="0">
              <a:buNone/>
              <a:defRPr/>
            </a:lvl4pPr>
            <a:lvl5pPr marL="746125" indent="0">
              <a:buNone/>
              <a:defRPr/>
            </a:lvl5pPr>
          </a:lstStyle>
          <a:p>
            <a:pPr lvl="0"/>
            <a:r>
              <a:rPr lang="en-US" dirty="0"/>
              <a:t>XXX</a:t>
            </a:r>
          </a:p>
        </p:txBody>
      </p:sp>
      <p:sp>
        <p:nvSpPr>
          <p:cNvPr id="3" name="Slide Number Placeholder 2">
            <a:extLst>
              <a:ext uri="{FF2B5EF4-FFF2-40B4-BE49-F238E27FC236}">
                <a16:creationId xmlns:a16="http://schemas.microsoft.com/office/drawing/2014/main" id="{8D749AF5-3739-6844-A665-F996CF372193}"/>
              </a:ext>
            </a:extLst>
          </p:cNvPr>
          <p:cNvSpPr>
            <a:spLocks noGrp="1"/>
          </p:cNvSpPr>
          <p:nvPr>
            <p:ph type="sldNum" sz="quarter" idx="32"/>
          </p:nvPr>
        </p:nvSpPr>
        <p:spPr/>
        <p:txBody>
          <a:bodyPr/>
          <a:lstStyle/>
          <a:p>
            <a:fld id="{09585EE1-6839-4EE9-86C0-7133FD093870}" type="slidenum">
              <a:rPr lang="en-AU" smtClean="0"/>
              <a:pPr/>
              <a:t>‹#›</a:t>
            </a:fld>
            <a:endParaRPr lang="en-AU" dirty="0"/>
          </a:p>
        </p:txBody>
      </p:sp>
    </p:spTree>
    <p:extLst>
      <p:ext uri="{BB962C8B-B14F-4D97-AF65-F5344CB8AC3E}">
        <p14:creationId xmlns:p14="http://schemas.microsoft.com/office/powerpoint/2010/main" val="3109084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Map">
    <p:spTree>
      <p:nvGrpSpPr>
        <p:cNvPr id="1" name=""/>
        <p:cNvGrpSpPr/>
        <p:nvPr/>
      </p:nvGrpSpPr>
      <p:grpSpPr>
        <a:xfrm>
          <a:off x="0" y="0"/>
          <a:ext cx="0" cy="0"/>
          <a:chOff x="0" y="0"/>
          <a:chExt cx="0" cy="0"/>
        </a:xfrm>
      </p:grpSpPr>
      <p:sp>
        <p:nvSpPr>
          <p:cNvPr id="25" name="Title 1"/>
          <p:cNvSpPr>
            <a:spLocks noGrp="1"/>
          </p:cNvSpPr>
          <p:nvPr>
            <p:ph type="title" hasCustomPrompt="1"/>
          </p:nvPr>
        </p:nvSpPr>
        <p:spPr>
          <a:xfrm>
            <a:off x="419766" y="305455"/>
            <a:ext cx="11238833"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2" name="Slide Number Placeholder 1">
            <a:extLst>
              <a:ext uri="{FF2B5EF4-FFF2-40B4-BE49-F238E27FC236}">
                <a16:creationId xmlns:a16="http://schemas.microsoft.com/office/drawing/2014/main" id="{3561B211-ACD0-E34B-8B00-BFED12DE5B32}"/>
              </a:ext>
            </a:extLst>
          </p:cNvPr>
          <p:cNvSpPr>
            <a:spLocks noGrp="1"/>
          </p:cNvSpPr>
          <p:nvPr>
            <p:ph type="sldNum" sz="quarter" idx="10"/>
          </p:nvPr>
        </p:nvSpPr>
        <p:spPr/>
        <p:txBody>
          <a:bodyPr/>
          <a:lstStyle/>
          <a:p>
            <a:fld id="{09585EE1-6839-4EE9-86C0-7133FD093870}" type="slidenum">
              <a:rPr lang="en-AU" smtClean="0"/>
              <a:pPr/>
              <a:t>‹#›</a:t>
            </a:fld>
            <a:endParaRPr lang="en-AU" dirty="0"/>
          </a:p>
        </p:txBody>
      </p:sp>
      <p:pic>
        <p:nvPicPr>
          <p:cNvPr id="13" name="Picture 12">
            <a:extLst>
              <a:ext uri="{FF2B5EF4-FFF2-40B4-BE49-F238E27FC236}">
                <a16:creationId xmlns:a16="http://schemas.microsoft.com/office/drawing/2014/main" id="{30F3E1FB-A104-4FC9-AF34-69301F15DB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93" y="1575533"/>
            <a:ext cx="12172691" cy="4665823"/>
          </a:xfrm>
          <a:prstGeom prst="rect">
            <a:avLst/>
          </a:prstGeom>
        </p:spPr>
      </p:pic>
    </p:spTree>
    <p:extLst>
      <p:ext uri="{BB962C8B-B14F-4D97-AF65-F5344CB8AC3E}">
        <p14:creationId xmlns:p14="http://schemas.microsoft.com/office/powerpoint/2010/main" val="3435484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RJ Detailed Grey 1 x Project Overview">
    <p:spTree>
      <p:nvGrpSpPr>
        <p:cNvPr id="1" name=""/>
        <p:cNvGrpSpPr/>
        <p:nvPr/>
      </p:nvGrpSpPr>
      <p:grpSpPr>
        <a:xfrm>
          <a:off x="0" y="0"/>
          <a:ext cx="0" cy="0"/>
          <a:chOff x="0" y="0"/>
          <a:chExt cx="0" cy="0"/>
        </a:xfrm>
      </p:grpSpPr>
      <p:sp>
        <p:nvSpPr>
          <p:cNvPr id="9" name="Picture Placeholder 4"/>
          <p:cNvSpPr>
            <a:spLocks noGrp="1" noChangeAspect="1"/>
          </p:cNvSpPr>
          <p:nvPr>
            <p:ph type="pic" sz="quarter" idx="21"/>
          </p:nvPr>
        </p:nvSpPr>
        <p:spPr>
          <a:xfrm>
            <a:off x="546974" y="1528548"/>
            <a:ext cx="2409089" cy="2301243"/>
          </a:xfrm>
          <a:prstGeom prst="rect">
            <a:avLst/>
          </a:prstGeom>
          <a:solidFill>
            <a:schemeClr val="bg1">
              <a:lumMod val="85000"/>
            </a:schemeClr>
          </a:solidFill>
          <a:ln w="28575">
            <a:solidFill>
              <a:schemeClr val="bg2"/>
            </a:solidFill>
          </a:ln>
        </p:spPr>
        <p:txBody>
          <a:bodyPr lIns="365760" rIns="365760" anchor="ctr">
            <a:normAutofit/>
          </a:bodyPr>
          <a:lstStyle>
            <a:lvl1pPr marL="0" indent="0" algn="ctr">
              <a:buNone/>
              <a:defRPr sz="1100"/>
            </a:lvl1pPr>
          </a:lstStyle>
          <a:p>
            <a:r>
              <a:rPr lang="en-US" dirty="0"/>
              <a:t>Drag picture to placeholder or click icon to add</a:t>
            </a:r>
          </a:p>
        </p:txBody>
      </p:sp>
      <p:sp>
        <p:nvSpPr>
          <p:cNvPr id="32" name="Title 1"/>
          <p:cNvSpPr>
            <a:spLocks noGrp="1"/>
          </p:cNvSpPr>
          <p:nvPr>
            <p:ph type="title" hasCustomPrompt="1"/>
          </p:nvPr>
        </p:nvSpPr>
        <p:spPr>
          <a:xfrm>
            <a:off x="546974" y="305455"/>
            <a:ext cx="11099778"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2" name="Slide Number Placeholder 1">
            <a:extLst>
              <a:ext uri="{FF2B5EF4-FFF2-40B4-BE49-F238E27FC236}">
                <a16:creationId xmlns:a16="http://schemas.microsoft.com/office/drawing/2014/main" id="{702E1423-032F-BB4A-A16E-8F9E6395B149}"/>
              </a:ext>
            </a:extLst>
          </p:cNvPr>
          <p:cNvSpPr>
            <a:spLocks noGrp="1"/>
          </p:cNvSpPr>
          <p:nvPr>
            <p:ph type="sldNum" sz="quarter" idx="29"/>
          </p:nvPr>
        </p:nvSpPr>
        <p:spPr/>
        <p:txBody>
          <a:bodyPr/>
          <a:lstStyle/>
          <a:p>
            <a:fld id="{09585EE1-6839-4EE9-86C0-7133FD093870}" type="slidenum">
              <a:rPr lang="en-AU" smtClean="0"/>
              <a:pPr/>
              <a:t>‹#›</a:t>
            </a:fld>
            <a:endParaRPr lang="en-AU" dirty="0"/>
          </a:p>
        </p:txBody>
      </p:sp>
      <p:sp>
        <p:nvSpPr>
          <p:cNvPr id="11" name="Content Placeholder 3">
            <a:extLst>
              <a:ext uri="{FF2B5EF4-FFF2-40B4-BE49-F238E27FC236}">
                <a16:creationId xmlns:a16="http://schemas.microsoft.com/office/drawing/2014/main" id="{94BB146C-3A08-4370-AB1A-0D64E1B8B7DF}"/>
              </a:ext>
            </a:extLst>
          </p:cNvPr>
          <p:cNvSpPr>
            <a:spLocks noGrp="1"/>
          </p:cNvSpPr>
          <p:nvPr>
            <p:ph sz="half" idx="2" hasCustomPrompt="1"/>
          </p:nvPr>
        </p:nvSpPr>
        <p:spPr>
          <a:xfrm>
            <a:off x="3210513" y="3942970"/>
            <a:ext cx="4140000" cy="1996768"/>
          </a:xfrm>
          <a:prstGeom prst="rect">
            <a:avLst/>
          </a:prstGeom>
        </p:spPr>
        <p:txBody>
          <a:bodyPr/>
          <a:lstStyle>
            <a:lvl2pPr>
              <a:defRPr sz="1600" baseline="0"/>
            </a:lvl2pPr>
          </a:lstStyle>
          <a:p>
            <a:pPr lvl="1"/>
            <a:r>
              <a:rPr lang="en-US" dirty="0"/>
              <a:t>Customer benefits (e.g., cost/schedule savings,  efficiencies, safety stats)</a:t>
            </a:r>
          </a:p>
        </p:txBody>
      </p:sp>
      <p:sp>
        <p:nvSpPr>
          <p:cNvPr id="12" name="Text Placeholder 5">
            <a:extLst>
              <a:ext uri="{FF2B5EF4-FFF2-40B4-BE49-F238E27FC236}">
                <a16:creationId xmlns:a16="http://schemas.microsoft.com/office/drawing/2014/main" id="{A1EA509D-2AD9-4269-946D-FE9AE62BF2CD}"/>
              </a:ext>
            </a:extLst>
          </p:cNvPr>
          <p:cNvSpPr>
            <a:spLocks noGrp="1"/>
          </p:cNvSpPr>
          <p:nvPr>
            <p:ph type="body" sz="quarter" idx="26" hasCustomPrompt="1"/>
          </p:nvPr>
        </p:nvSpPr>
        <p:spPr>
          <a:xfrm>
            <a:off x="3210513" y="2262891"/>
            <a:ext cx="8424280" cy="1566900"/>
          </a:xfrm>
          <a:prstGeom prst="rect">
            <a:avLst/>
          </a:prstGeom>
        </p:spPr>
        <p:txBody>
          <a:bodyPr>
            <a:normAutofit/>
          </a:bodyPr>
          <a:lstStyle>
            <a:lvl1pPr>
              <a:defRPr sz="1600" baseline="0"/>
            </a:lvl1pPr>
          </a:lstStyle>
          <a:p>
            <a:pPr lvl="0"/>
            <a:r>
              <a:rPr lang="en-US" dirty="0"/>
              <a:t>[Add short company/project writeup, focusing on customer benefits; </a:t>
            </a:r>
            <a:r>
              <a:rPr lang="en-AU" dirty="0"/>
              <a:t>cost/schedule savings, efficiencies, risk mitigation and safety, any awards… </a:t>
            </a:r>
            <a:r>
              <a:rPr lang="en-US" dirty="0"/>
              <a:t>]</a:t>
            </a:r>
          </a:p>
        </p:txBody>
      </p:sp>
      <p:sp>
        <p:nvSpPr>
          <p:cNvPr id="13" name="Text Placeholder 22">
            <a:extLst>
              <a:ext uri="{FF2B5EF4-FFF2-40B4-BE49-F238E27FC236}">
                <a16:creationId xmlns:a16="http://schemas.microsoft.com/office/drawing/2014/main" id="{A5A2064A-654C-43F5-8858-741CEC6D6777}"/>
              </a:ext>
            </a:extLst>
          </p:cNvPr>
          <p:cNvSpPr>
            <a:spLocks noGrp="1"/>
          </p:cNvSpPr>
          <p:nvPr>
            <p:ph type="body" sz="quarter" idx="27" hasCustomPrompt="1"/>
          </p:nvPr>
        </p:nvSpPr>
        <p:spPr>
          <a:xfrm>
            <a:off x="3210513" y="1515599"/>
            <a:ext cx="8424280" cy="742327"/>
          </a:xfrm>
          <a:prstGeom prst="rect">
            <a:avLst/>
          </a:prstGeom>
        </p:spPr>
        <p:txBody>
          <a:bodyPr/>
          <a:lstStyle>
            <a:lvl1pPr>
              <a:lnSpc>
                <a:spcPct val="100000"/>
              </a:lnSpc>
              <a:spcBef>
                <a:spcPts val="0"/>
              </a:spcBef>
              <a:defRPr sz="2000" b="1" baseline="0">
                <a:solidFill>
                  <a:schemeClr val="accent1"/>
                </a:solidFill>
                <a:latin typeface="Calibri" panose="020F0502020204030204" pitchFamily="34" charset="0"/>
              </a:defRPr>
            </a:lvl1pPr>
          </a:lstStyle>
          <a:p>
            <a:pPr lvl="0"/>
            <a:r>
              <a:rPr lang="en-US" dirty="0"/>
              <a:t>[Add Company Name]</a:t>
            </a:r>
            <a:br>
              <a:rPr lang="en-US" dirty="0"/>
            </a:br>
            <a:r>
              <a:rPr lang="en-US" dirty="0"/>
              <a:t>[Add Project Name]</a:t>
            </a:r>
          </a:p>
        </p:txBody>
      </p:sp>
      <p:sp>
        <p:nvSpPr>
          <p:cNvPr id="14" name="Content Placeholder 3">
            <a:extLst>
              <a:ext uri="{FF2B5EF4-FFF2-40B4-BE49-F238E27FC236}">
                <a16:creationId xmlns:a16="http://schemas.microsoft.com/office/drawing/2014/main" id="{BC41129E-B6AD-432E-9FF1-2CAB946ED679}"/>
              </a:ext>
            </a:extLst>
          </p:cNvPr>
          <p:cNvSpPr>
            <a:spLocks noGrp="1"/>
          </p:cNvSpPr>
          <p:nvPr>
            <p:ph sz="half" idx="28" hasCustomPrompt="1"/>
          </p:nvPr>
        </p:nvSpPr>
        <p:spPr>
          <a:xfrm>
            <a:off x="7506752" y="3942970"/>
            <a:ext cx="4140000" cy="1996768"/>
          </a:xfrm>
          <a:prstGeom prst="rect">
            <a:avLst/>
          </a:prstGeom>
        </p:spPr>
        <p:txBody>
          <a:bodyPr>
            <a:normAutofit/>
          </a:bodyPr>
          <a:lstStyle>
            <a:lvl2pPr>
              <a:defRPr sz="1600" baseline="0"/>
            </a:lvl2pPr>
          </a:lstStyle>
          <a:p>
            <a:pPr lvl="1"/>
            <a:r>
              <a:rPr lang="en-US" dirty="0"/>
              <a:t>(awards, other highlights)</a:t>
            </a:r>
          </a:p>
        </p:txBody>
      </p:sp>
      <p:sp>
        <p:nvSpPr>
          <p:cNvPr id="19" name="Picture Placeholder 4">
            <a:extLst>
              <a:ext uri="{FF2B5EF4-FFF2-40B4-BE49-F238E27FC236}">
                <a16:creationId xmlns:a16="http://schemas.microsoft.com/office/drawing/2014/main" id="{A7CF72A9-9480-4618-A5F7-82D6FCB13D7F}"/>
              </a:ext>
            </a:extLst>
          </p:cNvPr>
          <p:cNvSpPr>
            <a:spLocks noGrp="1" noChangeAspect="1"/>
          </p:cNvSpPr>
          <p:nvPr>
            <p:ph type="pic" sz="quarter" idx="22"/>
          </p:nvPr>
        </p:nvSpPr>
        <p:spPr>
          <a:xfrm>
            <a:off x="881158" y="3957718"/>
            <a:ext cx="2074905" cy="1982020"/>
          </a:xfrm>
          <a:prstGeom prst="rect">
            <a:avLst/>
          </a:prstGeom>
          <a:solidFill>
            <a:schemeClr val="bg2"/>
          </a:solidFill>
          <a:ln w="28575">
            <a:solidFill>
              <a:schemeClr val="bg2"/>
            </a:solidFill>
          </a:ln>
        </p:spPr>
        <p:txBody>
          <a:bodyPr lIns="365760" rIns="365760" anchor="ctr">
            <a:normAutofit/>
          </a:bodyPr>
          <a:lstStyle>
            <a:lvl1pPr marL="0" indent="0" algn="ctr">
              <a:buNone/>
              <a:defRPr sz="1100"/>
            </a:lvl1pPr>
          </a:lstStyle>
          <a:p>
            <a:r>
              <a:rPr lang="en-US" dirty="0"/>
              <a:t>Drag picture to placeholder or click icon to add</a:t>
            </a:r>
          </a:p>
        </p:txBody>
      </p:sp>
    </p:spTree>
    <p:extLst>
      <p:ext uri="{BB962C8B-B14F-4D97-AF65-F5344CB8AC3E}">
        <p14:creationId xmlns:p14="http://schemas.microsoft.com/office/powerpoint/2010/main" val="737587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RJ Detailed Grey 1 x Project Phases">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B4C06143-D3C2-C24A-9A2B-AB348C3E211F}"/>
              </a:ext>
            </a:extLst>
          </p:cNvPr>
          <p:cNvSpPr txBox="1"/>
          <p:nvPr userDrawn="1"/>
        </p:nvSpPr>
        <p:spPr>
          <a:xfrm>
            <a:off x="3203840" y="2234235"/>
            <a:ext cx="1355344" cy="323679"/>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800" b="1" i="0" dirty="0">
                <a:solidFill>
                  <a:schemeClr val="accent2"/>
                </a:solidFill>
                <a:latin typeface="Calibri" panose="020F0502020204030204" pitchFamily="34" charset="0"/>
                <a:cs typeface="Calibri" panose="020F0502020204030204" pitchFamily="34" charset="0"/>
              </a:rPr>
              <a:t>IDENTIFY</a:t>
            </a:r>
          </a:p>
        </p:txBody>
      </p:sp>
      <p:sp>
        <p:nvSpPr>
          <p:cNvPr id="40" name="TextBox 39">
            <a:extLst>
              <a:ext uri="{FF2B5EF4-FFF2-40B4-BE49-F238E27FC236}">
                <a16:creationId xmlns:a16="http://schemas.microsoft.com/office/drawing/2014/main" id="{7FEA5BDE-4CD3-074E-BA12-F285E9B9C63F}"/>
              </a:ext>
            </a:extLst>
          </p:cNvPr>
          <p:cNvSpPr txBox="1"/>
          <p:nvPr userDrawn="1"/>
        </p:nvSpPr>
        <p:spPr>
          <a:xfrm>
            <a:off x="4620594" y="2234235"/>
            <a:ext cx="1355344" cy="323679"/>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800" b="1" i="0" dirty="0">
                <a:solidFill>
                  <a:schemeClr val="accent2"/>
                </a:solidFill>
                <a:latin typeface="Calibri" panose="020F0502020204030204" pitchFamily="34" charset="0"/>
                <a:cs typeface="Calibri" panose="020F0502020204030204" pitchFamily="34" charset="0"/>
              </a:rPr>
              <a:t>EVALUATE</a:t>
            </a:r>
          </a:p>
        </p:txBody>
      </p:sp>
      <p:sp>
        <p:nvSpPr>
          <p:cNvPr id="42" name="TextBox 41">
            <a:extLst>
              <a:ext uri="{FF2B5EF4-FFF2-40B4-BE49-F238E27FC236}">
                <a16:creationId xmlns:a16="http://schemas.microsoft.com/office/drawing/2014/main" id="{344DA888-1D75-124E-BDB6-087B5DAC85AF}"/>
              </a:ext>
            </a:extLst>
          </p:cNvPr>
          <p:cNvSpPr txBox="1"/>
          <p:nvPr userDrawn="1"/>
        </p:nvSpPr>
        <p:spPr>
          <a:xfrm>
            <a:off x="6042992" y="2234235"/>
            <a:ext cx="1355344" cy="323679"/>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800" b="1" i="0" dirty="0">
                <a:solidFill>
                  <a:schemeClr val="accent2"/>
                </a:solidFill>
                <a:latin typeface="Calibri" panose="020F0502020204030204" pitchFamily="34" charset="0"/>
                <a:cs typeface="Calibri" panose="020F0502020204030204" pitchFamily="34" charset="0"/>
              </a:rPr>
              <a:t>DEFINE</a:t>
            </a:r>
          </a:p>
        </p:txBody>
      </p:sp>
      <p:sp>
        <p:nvSpPr>
          <p:cNvPr id="48" name="TextBox 47">
            <a:extLst>
              <a:ext uri="{FF2B5EF4-FFF2-40B4-BE49-F238E27FC236}">
                <a16:creationId xmlns:a16="http://schemas.microsoft.com/office/drawing/2014/main" id="{F6A04106-33A4-CC4F-B510-B6492F2173D0}"/>
              </a:ext>
            </a:extLst>
          </p:cNvPr>
          <p:cNvSpPr txBox="1"/>
          <p:nvPr userDrawn="1"/>
        </p:nvSpPr>
        <p:spPr>
          <a:xfrm>
            <a:off x="7459746" y="2234235"/>
            <a:ext cx="1355344" cy="323679"/>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800" b="1" i="0" dirty="0">
                <a:solidFill>
                  <a:schemeClr val="accent2"/>
                </a:solidFill>
                <a:latin typeface="Calibri" panose="020F0502020204030204" pitchFamily="34" charset="0"/>
                <a:cs typeface="Calibri" panose="020F0502020204030204" pitchFamily="34" charset="0"/>
              </a:rPr>
              <a:t>EXECUTE</a:t>
            </a:r>
          </a:p>
        </p:txBody>
      </p:sp>
      <p:sp>
        <p:nvSpPr>
          <p:cNvPr id="50" name="TextBox 49">
            <a:extLst>
              <a:ext uri="{FF2B5EF4-FFF2-40B4-BE49-F238E27FC236}">
                <a16:creationId xmlns:a16="http://schemas.microsoft.com/office/drawing/2014/main" id="{3AC1CBF1-CDCB-4441-B242-ECB9D339A749}"/>
              </a:ext>
            </a:extLst>
          </p:cNvPr>
          <p:cNvSpPr txBox="1"/>
          <p:nvPr userDrawn="1"/>
        </p:nvSpPr>
        <p:spPr>
          <a:xfrm>
            <a:off x="8876500" y="2234235"/>
            <a:ext cx="1355344" cy="323679"/>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800" b="1" i="0" dirty="0">
                <a:solidFill>
                  <a:schemeClr val="accent2"/>
                </a:solidFill>
                <a:latin typeface="Calibri" panose="020F0502020204030204" pitchFamily="34" charset="0"/>
                <a:cs typeface="Calibri" panose="020F0502020204030204" pitchFamily="34" charset="0"/>
              </a:rPr>
              <a:t>OPERATE</a:t>
            </a:r>
          </a:p>
        </p:txBody>
      </p:sp>
      <p:sp>
        <p:nvSpPr>
          <p:cNvPr id="3" name="TextBox 2">
            <a:extLst>
              <a:ext uri="{FF2B5EF4-FFF2-40B4-BE49-F238E27FC236}">
                <a16:creationId xmlns:a16="http://schemas.microsoft.com/office/drawing/2014/main" id="{D2398F3E-4386-FB49-893B-67013D5C1ECB}"/>
              </a:ext>
            </a:extLst>
          </p:cNvPr>
          <p:cNvSpPr txBox="1"/>
          <p:nvPr userDrawn="1"/>
        </p:nvSpPr>
        <p:spPr>
          <a:xfrm>
            <a:off x="3203840" y="2230620"/>
            <a:ext cx="1355344" cy="323679"/>
          </a:xfrm>
          <a:prstGeom prst="rect">
            <a:avLst/>
          </a:prstGeom>
          <a:solidFill>
            <a:schemeClr val="accent1"/>
          </a:solidFill>
        </p:spPr>
        <p:txBody>
          <a:bodyPr wrap="square" lIns="0" tIns="0" rIns="0" bIns="0" rtlCol="0" anchor="ctr">
            <a:noAutofit/>
          </a:bodyPr>
          <a:lstStyle/>
          <a:p>
            <a:pPr algn="ctr"/>
            <a:r>
              <a:rPr lang="en-US" sz="1800" b="1" i="0" dirty="0">
                <a:solidFill>
                  <a:schemeClr val="bg1"/>
                </a:solidFill>
                <a:latin typeface="Calibri" panose="020F0502020204030204" pitchFamily="34" charset="0"/>
                <a:cs typeface="Calibri" panose="020F0502020204030204" pitchFamily="34" charset="0"/>
              </a:rPr>
              <a:t>IDENTIFY</a:t>
            </a:r>
          </a:p>
        </p:txBody>
      </p:sp>
      <p:sp>
        <p:nvSpPr>
          <p:cNvPr id="29" name="TextBox 28">
            <a:extLst>
              <a:ext uri="{FF2B5EF4-FFF2-40B4-BE49-F238E27FC236}">
                <a16:creationId xmlns:a16="http://schemas.microsoft.com/office/drawing/2014/main" id="{DC646593-E963-9349-A709-4A4F86264B6D}"/>
              </a:ext>
            </a:extLst>
          </p:cNvPr>
          <p:cNvSpPr txBox="1"/>
          <p:nvPr userDrawn="1"/>
        </p:nvSpPr>
        <p:spPr>
          <a:xfrm>
            <a:off x="4620594" y="2230620"/>
            <a:ext cx="1355344" cy="323679"/>
          </a:xfrm>
          <a:prstGeom prst="rect">
            <a:avLst/>
          </a:prstGeom>
          <a:solidFill>
            <a:schemeClr val="accent1"/>
          </a:solidFill>
        </p:spPr>
        <p:txBody>
          <a:bodyPr wrap="square" lIns="0" tIns="0" rIns="0" bIns="0" rtlCol="0" anchor="ctr">
            <a:noAutofit/>
          </a:bodyPr>
          <a:lstStyle/>
          <a:p>
            <a:pPr algn="ctr"/>
            <a:r>
              <a:rPr lang="en-US" sz="1800" b="1" i="0" dirty="0">
                <a:solidFill>
                  <a:schemeClr val="bg1"/>
                </a:solidFill>
                <a:latin typeface="Calibri" panose="020F0502020204030204" pitchFamily="34" charset="0"/>
                <a:cs typeface="Calibri" panose="020F0502020204030204" pitchFamily="34" charset="0"/>
              </a:rPr>
              <a:t>EVALUATE</a:t>
            </a:r>
          </a:p>
        </p:txBody>
      </p:sp>
      <p:sp>
        <p:nvSpPr>
          <p:cNvPr id="36" name="TextBox 35">
            <a:extLst>
              <a:ext uri="{FF2B5EF4-FFF2-40B4-BE49-F238E27FC236}">
                <a16:creationId xmlns:a16="http://schemas.microsoft.com/office/drawing/2014/main" id="{0B5BF6C4-EF5B-3E4C-B62C-8942FF45D73A}"/>
              </a:ext>
            </a:extLst>
          </p:cNvPr>
          <p:cNvSpPr txBox="1"/>
          <p:nvPr userDrawn="1"/>
        </p:nvSpPr>
        <p:spPr>
          <a:xfrm>
            <a:off x="6042992" y="2230620"/>
            <a:ext cx="1355344" cy="323679"/>
          </a:xfrm>
          <a:prstGeom prst="rect">
            <a:avLst/>
          </a:prstGeom>
          <a:solidFill>
            <a:schemeClr val="accent1"/>
          </a:solidFill>
        </p:spPr>
        <p:txBody>
          <a:bodyPr wrap="square" lIns="0" tIns="0" rIns="0" bIns="0" rtlCol="0" anchor="ctr">
            <a:noAutofit/>
          </a:bodyPr>
          <a:lstStyle/>
          <a:p>
            <a:pPr algn="ctr"/>
            <a:r>
              <a:rPr lang="en-US" sz="1800" b="1" i="0" dirty="0">
                <a:solidFill>
                  <a:schemeClr val="bg1"/>
                </a:solidFill>
                <a:latin typeface="Calibri" panose="020F0502020204030204" pitchFamily="34" charset="0"/>
                <a:cs typeface="Calibri" panose="020F0502020204030204" pitchFamily="34" charset="0"/>
              </a:rPr>
              <a:t>DEFINE</a:t>
            </a:r>
          </a:p>
        </p:txBody>
      </p:sp>
      <p:sp>
        <p:nvSpPr>
          <p:cNvPr id="37" name="TextBox 36">
            <a:extLst>
              <a:ext uri="{FF2B5EF4-FFF2-40B4-BE49-F238E27FC236}">
                <a16:creationId xmlns:a16="http://schemas.microsoft.com/office/drawing/2014/main" id="{02A2B07D-B701-0F47-8732-1A54FD592764}"/>
              </a:ext>
            </a:extLst>
          </p:cNvPr>
          <p:cNvSpPr txBox="1"/>
          <p:nvPr userDrawn="1"/>
        </p:nvSpPr>
        <p:spPr>
          <a:xfrm>
            <a:off x="7459746" y="2230620"/>
            <a:ext cx="1355344" cy="323679"/>
          </a:xfrm>
          <a:prstGeom prst="rect">
            <a:avLst/>
          </a:prstGeom>
          <a:solidFill>
            <a:schemeClr val="accent1"/>
          </a:solidFill>
        </p:spPr>
        <p:txBody>
          <a:bodyPr wrap="square" lIns="0" tIns="0" rIns="0" bIns="0" rtlCol="0" anchor="ctr">
            <a:noAutofit/>
          </a:bodyPr>
          <a:lstStyle/>
          <a:p>
            <a:pPr algn="ctr"/>
            <a:r>
              <a:rPr lang="en-US" sz="1800" b="1" i="0" dirty="0">
                <a:solidFill>
                  <a:schemeClr val="bg1"/>
                </a:solidFill>
                <a:latin typeface="Calibri" panose="020F0502020204030204" pitchFamily="34" charset="0"/>
                <a:cs typeface="Calibri" panose="020F0502020204030204" pitchFamily="34" charset="0"/>
              </a:rPr>
              <a:t>EXECUTE</a:t>
            </a:r>
          </a:p>
        </p:txBody>
      </p:sp>
      <p:sp>
        <p:nvSpPr>
          <p:cNvPr id="38" name="TextBox 37">
            <a:extLst>
              <a:ext uri="{FF2B5EF4-FFF2-40B4-BE49-F238E27FC236}">
                <a16:creationId xmlns:a16="http://schemas.microsoft.com/office/drawing/2014/main" id="{9CCF2896-3A3D-DA4F-8890-D206CAB74697}"/>
              </a:ext>
            </a:extLst>
          </p:cNvPr>
          <p:cNvSpPr txBox="1"/>
          <p:nvPr userDrawn="1"/>
        </p:nvSpPr>
        <p:spPr>
          <a:xfrm>
            <a:off x="8876500" y="2230620"/>
            <a:ext cx="1355344" cy="323679"/>
          </a:xfrm>
          <a:prstGeom prst="rect">
            <a:avLst/>
          </a:prstGeom>
          <a:solidFill>
            <a:schemeClr val="accent1"/>
          </a:solidFill>
        </p:spPr>
        <p:txBody>
          <a:bodyPr wrap="square" lIns="0" tIns="0" rIns="0" bIns="0" rtlCol="0" anchor="ctr">
            <a:noAutofit/>
          </a:bodyPr>
          <a:lstStyle/>
          <a:p>
            <a:pPr algn="ctr"/>
            <a:r>
              <a:rPr lang="en-US" sz="1800" b="1" i="0" dirty="0">
                <a:solidFill>
                  <a:schemeClr val="bg1"/>
                </a:solidFill>
                <a:latin typeface="Calibri" panose="020F0502020204030204" pitchFamily="34" charset="0"/>
                <a:cs typeface="Calibri" panose="020F0502020204030204" pitchFamily="34" charset="0"/>
              </a:rPr>
              <a:t>OPERATE</a:t>
            </a:r>
          </a:p>
        </p:txBody>
      </p:sp>
      <p:sp>
        <p:nvSpPr>
          <p:cNvPr id="30" name="TextBox 29"/>
          <p:cNvSpPr txBox="1"/>
          <p:nvPr userDrawn="1"/>
        </p:nvSpPr>
        <p:spPr>
          <a:xfrm>
            <a:off x="12190413" y="2108584"/>
            <a:ext cx="1587610" cy="738664"/>
          </a:xfrm>
          <a:prstGeom prst="rect">
            <a:avLst/>
          </a:prstGeom>
          <a:noFill/>
        </p:spPr>
        <p:txBody>
          <a:bodyPr wrap="square" tIns="0" bIns="0" numCol="1" spcCol="182880" rtlCol="0">
            <a:spAutoFit/>
          </a:bodyPr>
          <a:lstStyle/>
          <a:p>
            <a:r>
              <a:rPr lang="en-US" sz="1200" dirty="0">
                <a:latin typeface="Calibri" panose="020F0502020204030204" pitchFamily="34" charset="0"/>
                <a:ea typeface="Franklin Gothic Book" charset="0"/>
                <a:cs typeface="Franklin Gothic Book" charset="0"/>
              </a:rPr>
              <a:t>Click and delete</a:t>
            </a:r>
            <a:r>
              <a:rPr lang="en-US" sz="1200" baseline="0" dirty="0">
                <a:latin typeface="Calibri" panose="020F0502020204030204" pitchFamily="34" charset="0"/>
                <a:ea typeface="Franklin Gothic Book" charset="0"/>
                <a:cs typeface="Franklin Gothic Book" charset="0"/>
              </a:rPr>
              <a:t> the phases that do not apply (are not within the project scope)</a:t>
            </a:r>
          </a:p>
        </p:txBody>
      </p:sp>
      <p:sp>
        <p:nvSpPr>
          <p:cNvPr id="41" name="Picture Placeholder 4"/>
          <p:cNvSpPr>
            <a:spLocks noGrp="1" noChangeAspect="1"/>
          </p:cNvSpPr>
          <p:nvPr>
            <p:ph type="pic" sz="quarter" idx="21"/>
          </p:nvPr>
        </p:nvSpPr>
        <p:spPr>
          <a:xfrm>
            <a:off x="557134" y="1528548"/>
            <a:ext cx="2409089" cy="2301243"/>
          </a:xfrm>
          <a:prstGeom prst="rect">
            <a:avLst/>
          </a:prstGeom>
          <a:solidFill>
            <a:schemeClr val="bg1">
              <a:lumMod val="85000"/>
            </a:schemeClr>
          </a:solidFill>
          <a:ln w="28575">
            <a:solidFill>
              <a:schemeClr val="bg2"/>
            </a:solidFill>
          </a:ln>
        </p:spPr>
        <p:txBody>
          <a:bodyPr lIns="365760" rIns="365760" anchor="ctr">
            <a:normAutofit/>
          </a:bodyPr>
          <a:lstStyle>
            <a:lvl1pPr marL="0" indent="0" algn="ctr">
              <a:buNone/>
              <a:defRPr sz="1100"/>
            </a:lvl1pPr>
          </a:lstStyle>
          <a:p>
            <a:r>
              <a:rPr lang="en-US" dirty="0"/>
              <a:t>Drag picture to placeholder or click icon to add</a:t>
            </a:r>
          </a:p>
        </p:txBody>
      </p:sp>
      <p:sp>
        <p:nvSpPr>
          <p:cNvPr id="49" name="Title 1"/>
          <p:cNvSpPr>
            <a:spLocks noGrp="1"/>
          </p:cNvSpPr>
          <p:nvPr>
            <p:ph type="title" hasCustomPrompt="1"/>
          </p:nvPr>
        </p:nvSpPr>
        <p:spPr>
          <a:xfrm>
            <a:off x="557134" y="305455"/>
            <a:ext cx="11010025"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51" name="Text Placeholder 22"/>
          <p:cNvSpPr>
            <a:spLocks noGrp="1"/>
          </p:cNvSpPr>
          <p:nvPr>
            <p:ph type="body" sz="quarter" idx="27" hasCustomPrompt="1"/>
          </p:nvPr>
        </p:nvSpPr>
        <p:spPr>
          <a:xfrm>
            <a:off x="3210513" y="1515600"/>
            <a:ext cx="8344800" cy="680164"/>
          </a:xfrm>
          <a:prstGeom prst="rect">
            <a:avLst/>
          </a:prstGeom>
        </p:spPr>
        <p:txBody>
          <a:bodyPr/>
          <a:lstStyle>
            <a:lvl1pPr>
              <a:lnSpc>
                <a:spcPct val="100000"/>
              </a:lnSpc>
              <a:spcBef>
                <a:spcPts val="0"/>
              </a:spcBef>
              <a:defRPr sz="2000" b="1" baseline="0">
                <a:solidFill>
                  <a:schemeClr val="accent1"/>
                </a:solidFill>
                <a:latin typeface="Calibri" panose="020F0502020204030204" pitchFamily="34" charset="0"/>
              </a:defRPr>
            </a:lvl1pPr>
          </a:lstStyle>
          <a:p>
            <a:pPr lvl="0"/>
            <a:r>
              <a:rPr lang="en-US" dirty="0"/>
              <a:t>[Add Company Name]</a:t>
            </a:r>
            <a:br>
              <a:rPr lang="en-US" dirty="0"/>
            </a:br>
            <a:r>
              <a:rPr lang="en-US" dirty="0"/>
              <a:t>[Add Project Name]</a:t>
            </a:r>
          </a:p>
        </p:txBody>
      </p:sp>
      <p:sp>
        <p:nvSpPr>
          <p:cNvPr id="2" name="Slide Number Placeholder 1">
            <a:extLst>
              <a:ext uri="{FF2B5EF4-FFF2-40B4-BE49-F238E27FC236}">
                <a16:creationId xmlns:a16="http://schemas.microsoft.com/office/drawing/2014/main" id="{D278BB08-CACB-6642-A726-8948386921A2}"/>
              </a:ext>
            </a:extLst>
          </p:cNvPr>
          <p:cNvSpPr>
            <a:spLocks noGrp="1"/>
          </p:cNvSpPr>
          <p:nvPr>
            <p:ph type="sldNum" sz="quarter" idx="29"/>
          </p:nvPr>
        </p:nvSpPr>
        <p:spPr/>
        <p:txBody>
          <a:bodyPr/>
          <a:lstStyle/>
          <a:p>
            <a:fld id="{09585EE1-6839-4EE9-86C0-7133FD093870}" type="slidenum">
              <a:rPr lang="en-AU" smtClean="0"/>
              <a:pPr/>
              <a:t>‹#›</a:t>
            </a:fld>
            <a:endParaRPr lang="en-AU" dirty="0"/>
          </a:p>
        </p:txBody>
      </p:sp>
      <p:sp>
        <p:nvSpPr>
          <p:cNvPr id="20" name="Content Placeholder 3">
            <a:extLst>
              <a:ext uri="{FF2B5EF4-FFF2-40B4-BE49-F238E27FC236}">
                <a16:creationId xmlns:a16="http://schemas.microsoft.com/office/drawing/2014/main" id="{8DFCF289-4088-4930-8B22-5DA82EFCD004}"/>
              </a:ext>
            </a:extLst>
          </p:cNvPr>
          <p:cNvSpPr>
            <a:spLocks noGrp="1"/>
          </p:cNvSpPr>
          <p:nvPr>
            <p:ph sz="half" idx="65" hasCustomPrompt="1"/>
          </p:nvPr>
        </p:nvSpPr>
        <p:spPr>
          <a:xfrm>
            <a:off x="3210513" y="4222615"/>
            <a:ext cx="4140000" cy="1699037"/>
          </a:xfrm>
          <a:prstGeom prst="rect">
            <a:avLst/>
          </a:prstGeom>
        </p:spPr>
        <p:txBody>
          <a:bodyPr/>
          <a:lstStyle>
            <a:lvl2pPr>
              <a:defRPr sz="1600" baseline="0"/>
            </a:lvl2pPr>
          </a:lstStyle>
          <a:p>
            <a:pPr lvl="1"/>
            <a:r>
              <a:rPr lang="en-GB" dirty="0"/>
              <a:t>[List customer benefits; cost/schedule savings; efficiencies, risk mitigation and safety briefly as possible ]</a:t>
            </a:r>
          </a:p>
        </p:txBody>
      </p:sp>
      <p:sp>
        <p:nvSpPr>
          <p:cNvPr id="21" name="Text Placeholder 5">
            <a:extLst>
              <a:ext uri="{FF2B5EF4-FFF2-40B4-BE49-F238E27FC236}">
                <a16:creationId xmlns:a16="http://schemas.microsoft.com/office/drawing/2014/main" id="{FE082110-4FA9-471B-A9FA-A1777BFB6285}"/>
              </a:ext>
            </a:extLst>
          </p:cNvPr>
          <p:cNvSpPr>
            <a:spLocks noGrp="1"/>
          </p:cNvSpPr>
          <p:nvPr>
            <p:ph type="body" sz="quarter" idx="66" hasCustomPrompt="1"/>
          </p:nvPr>
        </p:nvSpPr>
        <p:spPr>
          <a:xfrm>
            <a:off x="3210513" y="2601637"/>
            <a:ext cx="8424280" cy="1494734"/>
          </a:xfrm>
          <a:prstGeom prst="rect">
            <a:avLst/>
          </a:prstGeom>
        </p:spPr>
        <p:txBody>
          <a:bodyPr>
            <a:normAutofit/>
          </a:bodyPr>
          <a:lstStyle>
            <a:lvl1pPr>
              <a:defRPr sz="1600" baseline="0"/>
            </a:lvl1pPr>
          </a:lstStyle>
          <a:p>
            <a:pPr lvl="0"/>
            <a:r>
              <a:rPr lang="en-GB" dirty="0"/>
              <a:t>[Add short company/project writeup, focussing on customer benefits; cost/schedule savings, efficiencies, risk mitigation and safety, any awards… ]</a:t>
            </a:r>
          </a:p>
        </p:txBody>
      </p:sp>
      <p:sp>
        <p:nvSpPr>
          <p:cNvPr id="22" name="Content Placeholder 3">
            <a:extLst>
              <a:ext uri="{FF2B5EF4-FFF2-40B4-BE49-F238E27FC236}">
                <a16:creationId xmlns:a16="http://schemas.microsoft.com/office/drawing/2014/main" id="{57A4F98D-A0DF-4B17-9A35-DB089F79AB42}"/>
              </a:ext>
            </a:extLst>
          </p:cNvPr>
          <p:cNvSpPr>
            <a:spLocks noGrp="1"/>
          </p:cNvSpPr>
          <p:nvPr>
            <p:ph sz="half" idx="67" hasCustomPrompt="1"/>
          </p:nvPr>
        </p:nvSpPr>
        <p:spPr>
          <a:xfrm>
            <a:off x="7506752" y="4222615"/>
            <a:ext cx="4140000" cy="1699037"/>
          </a:xfrm>
          <a:prstGeom prst="rect">
            <a:avLst/>
          </a:prstGeom>
        </p:spPr>
        <p:txBody>
          <a:bodyPr>
            <a:normAutofit/>
          </a:bodyPr>
          <a:lstStyle>
            <a:lvl2pPr>
              <a:defRPr sz="1600" baseline="0"/>
            </a:lvl2pPr>
          </a:lstStyle>
          <a:p>
            <a:pPr lvl="1"/>
            <a:r>
              <a:rPr lang="en-GB" dirty="0"/>
              <a:t>[List awards, &amp; other associated highlights, wins]</a:t>
            </a:r>
          </a:p>
        </p:txBody>
      </p:sp>
    </p:spTree>
    <p:extLst>
      <p:ext uri="{BB962C8B-B14F-4D97-AF65-F5344CB8AC3E}">
        <p14:creationId xmlns:p14="http://schemas.microsoft.com/office/powerpoint/2010/main" val="3790654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RJ Detailed Grey 2 x Project">
    <p:spTree>
      <p:nvGrpSpPr>
        <p:cNvPr id="1" name=""/>
        <p:cNvGrpSpPr/>
        <p:nvPr/>
      </p:nvGrpSpPr>
      <p:grpSpPr>
        <a:xfrm>
          <a:off x="0" y="0"/>
          <a:ext cx="0" cy="0"/>
          <a:chOff x="0" y="0"/>
          <a:chExt cx="0" cy="0"/>
        </a:xfrm>
      </p:grpSpPr>
      <p:sp>
        <p:nvSpPr>
          <p:cNvPr id="25" name="Picture Placeholder 4"/>
          <p:cNvSpPr>
            <a:spLocks noGrp="1" noChangeAspect="1"/>
          </p:cNvSpPr>
          <p:nvPr>
            <p:ph type="pic" sz="quarter" idx="21"/>
          </p:nvPr>
        </p:nvSpPr>
        <p:spPr>
          <a:xfrm>
            <a:off x="557134" y="1528548"/>
            <a:ext cx="2409089" cy="2301243"/>
          </a:xfrm>
          <a:prstGeom prst="rect">
            <a:avLst/>
          </a:prstGeom>
          <a:solidFill>
            <a:schemeClr val="bg1">
              <a:lumMod val="85000"/>
            </a:schemeClr>
          </a:solidFill>
          <a:ln w="28575">
            <a:solidFill>
              <a:schemeClr val="bg2"/>
            </a:solidFill>
          </a:ln>
        </p:spPr>
        <p:txBody>
          <a:bodyPr lIns="365760" rIns="365760" anchor="ctr">
            <a:normAutofit/>
          </a:bodyPr>
          <a:lstStyle>
            <a:lvl1pPr marL="0" indent="0" algn="ctr">
              <a:buNone/>
              <a:defRPr sz="1100"/>
            </a:lvl1pPr>
          </a:lstStyle>
          <a:p>
            <a:r>
              <a:rPr lang="en-US" dirty="0"/>
              <a:t>Drag picture to placeholder or click icon to add</a:t>
            </a:r>
          </a:p>
        </p:txBody>
      </p:sp>
      <p:sp>
        <p:nvSpPr>
          <p:cNvPr id="26" name="Picture Placeholder 4"/>
          <p:cNvSpPr>
            <a:spLocks noGrp="1" noChangeAspect="1"/>
          </p:cNvSpPr>
          <p:nvPr>
            <p:ph type="pic" sz="quarter" idx="22"/>
          </p:nvPr>
        </p:nvSpPr>
        <p:spPr>
          <a:xfrm>
            <a:off x="557133" y="4070898"/>
            <a:ext cx="2409089" cy="2301244"/>
          </a:xfrm>
          <a:prstGeom prst="rect">
            <a:avLst/>
          </a:prstGeom>
          <a:solidFill>
            <a:schemeClr val="bg2"/>
          </a:solidFill>
          <a:ln w="28575">
            <a:solidFill>
              <a:schemeClr val="bg2"/>
            </a:solidFill>
          </a:ln>
        </p:spPr>
        <p:txBody>
          <a:bodyPr lIns="365760" rIns="365760" anchor="ctr">
            <a:normAutofit/>
          </a:bodyPr>
          <a:lstStyle>
            <a:lvl1pPr marL="0" indent="0" algn="ctr">
              <a:buNone/>
              <a:defRPr sz="1100"/>
            </a:lvl1pPr>
          </a:lstStyle>
          <a:p>
            <a:r>
              <a:rPr lang="en-US" dirty="0"/>
              <a:t>Drag picture to placeholder or click icon to add</a:t>
            </a:r>
          </a:p>
        </p:txBody>
      </p:sp>
      <p:sp>
        <p:nvSpPr>
          <p:cNvPr id="33" name="Title 1"/>
          <p:cNvSpPr>
            <a:spLocks noGrp="1"/>
          </p:cNvSpPr>
          <p:nvPr>
            <p:ph type="title" hasCustomPrompt="1"/>
          </p:nvPr>
        </p:nvSpPr>
        <p:spPr>
          <a:xfrm>
            <a:off x="557133" y="305455"/>
            <a:ext cx="10999866"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2" name="Slide Number Placeholder 1">
            <a:extLst>
              <a:ext uri="{FF2B5EF4-FFF2-40B4-BE49-F238E27FC236}">
                <a16:creationId xmlns:a16="http://schemas.microsoft.com/office/drawing/2014/main" id="{6F585798-C9DA-2D4F-A879-777E0F2C7747}"/>
              </a:ext>
            </a:extLst>
          </p:cNvPr>
          <p:cNvSpPr>
            <a:spLocks noGrp="1"/>
          </p:cNvSpPr>
          <p:nvPr>
            <p:ph type="sldNum" sz="quarter" idx="63"/>
          </p:nvPr>
        </p:nvSpPr>
        <p:spPr/>
        <p:txBody>
          <a:bodyPr/>
          <a:lstStyle/>
          <a:p>
            <a:fld id="{09585EE1-6839-4EE9-86C0-7133FD093870}" type="slidenum">
              <a:rPr lang="en-AU" smtClean="0"/>
              <a:pPr/>
              <a:t>‹#›</a:t>
            </a:fld>
            <a:endParaRPr lang="en-AU" dirty="0"/>
          </a:p>
        </p:txBody>
      </p:sp>
      <p:sp>
        <p:nvSpPr>
          <p:cNvPr id="10" name="Text Placeholder 5">
            <a:extLst>
              <a:ext uri="{FF2B5EF4-FFF2-40B4-BE49-F238E27FC236}">
                <a16:creationId xmlns:a16="http://schemas.microsoft.com/office/drawing/2014/main" id="{CD53971B-7DB3-4D4D-9C90-99E5AEB62E75}"/>
              </a:ext>
            </a:extLst>
          </p:cNvPr>
          <p:cNvSpPr>
            <a:spLocks noGrp="1"/>
          </p:cNvSpPr>
          <p:nvPr>
            <p:ph type="body" sz="quarter" idx="26" hasCustomPrompt="1"/>
          </p:nvPr>
        </p:nvSpPr>
        <p:spPr>
          <a:xfrm>
            <a:off x="3232519" y="2227529"/>
            <a:ext cx="7841881" cy="1650382"/>
          </a:xfrm>
          <a:prstGeom prst="rect">
            <a:avLst/>
          </a:prstGeom>
        </p:spPr>
        <p:txBody>
          <a:bodyPr>
            <a:normAutofit/>
          </a:bodyPr>
          <a:lstStyle>
            <a:lvl1pPr>
              <a:defRPr sz="1600" baseline="0"/>
            </a:lvl1pPr>
          </a:lstStyle>
          <a:p>
            <a:pPr lvl="0"/>
            <a:r>
              <a:rPr lang="en-US" dirty="0"/>
              <a:t>[Add short company/project writeup, </a:t>
            </a:r>
            <a:r>
              <a:rPr lang="en-US" dirty="0" err="1"/>
              <a:t>focussing</a:t>
            </a:r>
            <a:r>
              <a:rPr lang="en-US" dirty="0"/>
              <a:t> on customer benefits; </a:t>
            </a:r>
            <a:r>
              <a:rPr lang="en-AU" dirty="0"/>
              <a:t>cost/schedule savings, efficiencies, risk mitigation and safety, any awards… </a:t>
            </a:r>
            <a:r>
              <a:rPr lang="en-US" dirty="0"/>
              <a:t>]</a:t>
            </a:r>
          </a:p>
        </p:txBody>
      </p:sp>
      <p:sp>
        <p:nvSpPr>
          <p:cNvPr id="11" name="Text Placeholder 5">
            <a:extLst>
              <a:ext uri="{FF2B5EF4-FFF2-40B4-BE49-F238E27FC236}">
                <a16:creationId xmlns:a16="http://schemas.microsoft.com/office/drawing/2014/main" id="{0FCB3703-EF7E-489E-A608-2902791D00E4}"/>
              </a:ext>
            </a:extLst>
          </p:cNvPr>
          <p:cNvSpPr>
            <a:spLocks noGrp="1"/>
          </p:cNvSpPr>
          <p:nvPr>
            <p:ph type="body" sz="quarter" idx="38" hasCustomPrompt="1"/>
          </p:nvPr>
        </p:nvSpPr>
        <p:spPr>
          <a:xfrm>
            <a:off x="3222947" y="4787333"/>
            <a:ext cx="7851453" cy="1584809"/>
          </a:xfrm>
          <a:prstGeom prst="rect">
            <a:avLst/>
          </a:prstGeom>
        </p:spPr>
        <p:txBody>
          <a:bodyPr>
            <a:normAutofit/>
          </a:bodyPr>
          <a:lstStyle>
            <a:lvl1pPr>
              <a:defRPr sz="1600" baseline="0"/>
            </a:lvl1pPr>
          </a:lstStyle>
          <a:p>
            <a:pPr lvl="0"/>
            <a:r>
              <a:rPr lang="en-US" dirty="0"/>
              <a:t>[Add short company/project writeup, </a:t>
            </a:r>
            <a:r>
              <a:rPr lang="en-US" dirty="0" err="1"/>
              <a:t>focussing</a:t>
            </a:r>
            <a:r>
              <a:rPr lang="en-US" dirty="0"/>
              <a:t> on customer benefits; </a:t>
            </a:r>
            <a:r>
              <a:rPr lang="en-AU" dirty="0"/>
              <a:t>cost/schedule savings, efficiencies, risk mitigation and safety, any awards… </a:t>
            </a:r>
            <a:r>
              <a:rPr lang="en-US" dirty="0"/>
              <a:t>]</a:t>
            </a:r>
          </a:p>
        </p:txBody>
      </p:sp>
      <p:sp>
        <p:nvSpPr>
          <p:cNvPr id="12" name="Text Placeholder 22">
            <a:extLst>
              <a:ext uri="{FF2B5EF4-FFF2-40B4-BE49-F238E27FC236}">
                <a16:creationId xmlns:a16="http://schemas.microsoft.com/office/drawing/2014/main" id="{531A4827-6443-4301-B9D5-12E5FC1F3B82}"/>
              </a:ext>
            </a:extLst>
          </p:cNvPr>
          <p:cNvSpPr>
            <a:spLocks noGrp="1"/>
          </p:cNvSpPr>
          <p:nvPr>
            <p:ph type="body" sz="quarter" idx="27" hasCustomPrompt="1"/>
          </p:nvPr>
        </p:nvSpPr>
        <p:spPr>
          <a:xfrm>
            <a:off x="3220673" y="1515600"/>
            <a:ext cx="7853727" cy="680164"/>
          </a:xfrm>
          <a:prstGeom prst="rect">
            <a:avLst/>
          </a:prstGeom>
        </p:spPr>
        <p:txBody>
          <a:bodyPr/>
          <a:lstStyle>
            <a:lvl1pPr>
              <a:lnSpc>
                <a:spcPct val="100000"/>
              </a:lnSpc>
              <a:spcBef>
                <a:spcPts val="0"/>
              </a:spcBef>
              <a:defRPr sz="2000" b="1" baseline="0">
                <a:solidFill>
                  <a:schemeClr val="accent1"/>
                </a:solidFill>
                <a:latin typeface="Calibri" panose="020F0502020204030204" pitchFamily="34" charset="0"/>
              </a:defRPr>
            </a:lvl1pPr>
          </a:lstStyle>
          <a:p>
            <a:pPr lvl="0"/>
            <a:r>
              <a:rPr lang="en-US" dirty="0"/>
              <a:t>[Add Company Name]</a:t>
            </a:r>
            <a:br>
              <a:rPr lang="en-US" dirty="0"/>
            </a:br>
            <a:r>
              <a:rPr lang="en-US" dirty="0"/>
              <a:t>[Add Project Name]</a:t>
            </a:r>
          </a:p>
        </p:txBody>
      </p:sp>
      <p:sp>
        <p:nvSpPr>
          <p:cNvPr id="13" name="Text Placeholder 22">
            <a:extLst>
              <a:ext uri="{FF2B5EF4-FFF2-40B4-BE49-F238E27FC236}">
                <a16:creationId xmlns:a16="http://schemas.microsoft.com/office/drawing/2014/main" id="{B04074AA-95B3-4A71-91D7-F63DBED7D995}"/>
              </a:ext>
            </a:extLst>
          </p:cNvPr>
          <p:cNvSpPr>
            <a:spLocks noGrp="1"/>
          </p:cNvSpPr>
          <p:nvPr>
            <p:ph type="body" sz="quarter" idx="62" hasCustomPrompt="1"/>
          </p:nvPr>
        </p:nvSpPr>
        <p:spPr>
          <a:xfrm>
            <a:off x="3232519" y="4070898"/>
            <a:ext cx="7841881" cy="680164"/>
          </a:xfrm>
          <a:prstGeom prst="rect">
            <a:avLst/>
          </a:prstGeom>
        </p:spPr>
        <p:txBody>
          <a:bodyPr/>
          <a:lstStyle>
            <a:lvl1pPr>
              <a:lnSpc>
                <a:spcPct val="100000"/>
              </a:lnSpc>
              <a:spcBef>
                <a:spcPts val="0"/>
              </a:spcBef>
              <a:defRPr sz="2000" b="1" baseline="0">
                <a:solidFill>
                  <a:schemeClr val="accent1"/>
                </a:solidFill>
                <a:latin typeface="Calibri" panose="020F0502020204030204" pitchFamily="34" charset="0"/>
              </a:defRPr>
            </a:lvl1pPr>
          </a:lstStyle>
          <a:p>
            <a:pPr lvl="0"/>
            <a:r>
              <a:rPr lang="en-US" dirty="0"/>
              <a:t>[Add Company Name]</a:t>
            </a:r>
            <a:br>
              <a:rPr lang="en-US" dirty="0"/>
            </a:br>
            <a:r>
              <a:rPr lang="en-US" dirty="0"/>
              <a:t>[Add Project Name]</a:t>
            </a:r>
          </a:p>
        </p:txBody>
      </p:sp>
    </p:spTree>
    <p:extLst>
      <p:ext uri="{BB962C8B-B14F-4D97-AF65-F5344CB8AC3E}">
        <p14:creationId xmlns:p14="http://schemas.microsoft.com/office/powerpoint/2010/main" val="342755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RJ Detailed Grey 4 x Projec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205812" y="2256846"/>
            <a:ext cx="2768269" cy="1572945"/>
          </a:xfrm>
          <a:prstGeom prst="rect">
            <a:avLst/>
          </a:prstGeom>
        </p:spPr>
        <p:txBody>
          <a:bodyPr>
            <a:noAutofit/>
          </a:bodyPr>
          <a:lstStyle>
            <a:lvl2pPr>
              <a:defRPr sz="1600" baseline="0"/>
            </a:lvl2pPr>
          </a:lstStyle>
          <a:p>
            <a:pPr lvl="1"/>
            <a:r>
              <a:rPr lang="en-US"/>
              <a:t>[List customer benefits; cost/schedule savings; efficiencies, risk mitigation and safety briefly as possible ]</a:t>
            </a:r>
          </a:p>
        </p:txBody>
      </p:sp>
      <p:sp>
        <p:nvSpPr>
          <p:cNvPr id="23" name="Text Placeholder 22"/>
          <p:cNvSpPr>
            <a:spLocks noGrp="1"/>
          </p:cNvSpPr>
          <p:nvPr>
            <p:ph type="body" sz="quarter" idx="27" hasCustomPrompt="1"/>
          </p:nvPr>
        </p:nvSpPr>
        <p:spPr>
          <a:xfrm>
            <a:off x="3205812" y="1515600"/>
            <a:ext cx="2768269" cy="712800"/>
          </a:xfrm>
          <a:prstGeom prst="rect">
            <a:avLst/>
          </a:prstGeom>
        </p:spPr>
        <p:txBody>
          <a:bodyPr>
            <a:normAutofit/>
          </a:bodyPr>
          <a:lstStyle>
            <a:lvl1pPr>
              <a:defRPr sz="1800" b="1" baseline="0">
                <a:solidFill>
                  <a:schemeClr val="accent1"/>
                </a:solidFill>
                <a:latin typeface="Calibri" panose="020F0502020204030204" pitchFamily="34" charset="0"/>
              </a:defRPr>
            </a:lvl1pPr>
          </a:lstStyle>
          <a:p>
            <a:pPr lvl="0"/>
            <a:r>
              <a:rPr lang="en-US" dirty="0"/>
              <a:t>[Add Company Name]</a:t>
            </a:r>
            <a:br>
              <a:rPr lang="en-US" dirty="0"/>
            </a:br>
            <a:r>
              <a:rPr lang="en-US" dirty="0"/>
              <a:t>[Add Project Name]</a:t>
            </a:r>
          </a:p>
        </p:txBody>
      </p:sp>
      <p:sp>
        <p:nvSpPr>
          <p:cNvPr id="39" name="Picture Placeholder 4"/>
          <p:cNvSpPr>
            <a:spLocks noGrp="1" noChangeAspect="1"/>
          </p:cNvSpPr>
          <p:nvPr>
            <p:ph type="pic" sz="quarter" idx="21"/>
          </p:nvPr>
        </p:nvSpPr>
        <p:spPr>
          <a:xfrm>
            <a:off x="557134" y="1515600"/>
            <a:ext cx="2409089" cy="2301243"/>
          </a:xfrm>
          <a:prstGeom prst="rect">
            <a:avLst/>
          </a:prstGeom>
          <a:solidFill>
            <a:schemeClr val="bg1">
              <a:lumMod val="85000"/>
            </a:schemeClr>
          </a:solidFill>
          <a:ln w="28575">
            <a:solidFill>
              <a:schemeClr val="bg2"/>
            </a:solidFill>
          </a:ln>
        </p:spPr>
        <p:txBody>
          <a:bodyPr lIns="365760" rIns="365760" anchor="ctr">
            <a:normAutofit/>
          </a:bodyPr>
          <a:lstStyle>
            <a:lvl1pPr marL="0" indent="0" algn="ctr">
              <a:buNone/>
              <a:defRPr sz="1100"/>
            </a:lvl1pPr>
          </a:lstStyle>
          <a:p>
            <a:r>
              <a:rPr lang="en-US" dirty="0"/>
              <a:t>Drag picture to placeholder or click icon to add</a:t>
            </a:r>
          </a:p>
        </p:txBody>
      </p:sp>
      <p:sp>
        <p:nvSpPr>
          <p:cNvPr id="40" name="Picture Placeholder 4"/>
          <p:cNvSpPr>
            <a:spLocks noGrp="1" noChangeAspect="1"/>
          </p:cNvSpPr>
          <p:nvPr>
            <p:ph type="pic" sz="quarter" idx="22"/>
          </p:nvPr>
        </p:nvSpPr>
        <p:spPr>
          <a:xfrm>
            <a:off x="557133" y="4006622"/>
            <a:ext cx="2409089" cy="2301244"/>
          </a:xfrm>
          <a:prstGeom prst="rect">
            <a:avLst/>
          </a:prstGeom>
          <a:solidFill>
            <a:schemeClr val="bg2"/>
          </a:solidFill>
          <a:ln w="28575">
            <a:solidFill>
              <a:schemeClr val="bg2"/>
            </a:solidFill>
          </a:ln>
        </p:spPr>
        <p:txBody>
          <a:bodyPr lIns="365760" rIns="365760" anchor="ctr">
            <a:normAutofit/>
          </a:bodyPr>
          <a:lstStyle>
            <a:lvl1pPr marL="0" indent="0" algn="ctr">
              <a:buNone/>
              <a:defRPr sz="1100"/>
            </a:lvl1pPr>
          </a:lstStyle>
          <a:p>
            <a:r>
              <a:rPr lang="en-US" dirty="0"/>
              <a:t>Drag picture to placeholder or click icon to add</a:t>
            </a:r>
          </a:p>
        </p:txBody>
      </p:sp>
      <p:sp>
        <p:nvSpPr>
          <p:cNvPr id="41" name="Picture Placeholder 4"/>
          <p:cNvSpPr>
            <a:spLocks noGrp="1" noChangeAspect="1"/>
          </p:cNvSpPr>
          <p:nvPr>
            <p:ph type="pic" sz="quarter" idx="62"/>
          </p:nvPr>
        </p:nvSpPr>
        <p:spPr>
          <a:xfrm>
            <a:off x="6223830" y="1515600"/>
            <a:ext cx="2409089" cy="2301243"/>
          </a:xfrm>
          <a:prstGeom prst="rect">
            <a:avLst/>
          </a:prstGeom>
          <a:solidFill>
            <a:schemeClr val="bg1">
              <a:lumMod val="85000"/>
            </a:schemeClr>
          </a:solidFill>
          <a:ln w="28575">
            <a:solidFill>
              <a:schemeClr val="bg2"/>
            </a:solidFill>
          </a:ln>
        </p:spPr>
        <p:txBody>
          <a:bodyPr lIns="365760" rIns="365760" anchor="ctr">
            <a:normAutofit/>
          </a:bodyPr>
          <a:lstStyle>
            <a:lvl1pPr marL="0" indent="0" algn="ctr">
              <a:buNone/>
              <a:defRPr sz="1100"/>
            </a:lvl1pPr>
          </a:lstStyle>
          <a:p>
            <a:r>
              <a:rPr lang="en-US" dirty="0"/>
              <a:t>Drag picture to placeholder or click icon to add</a:t>
            </a:r>
          </a:p>
        </p:txBody>
      </p:sp>
      <p:sp>
        <p:nvSpPr>
          <p:cNvPr id="42" name="Picture Placeholder 4"/>
          <p:cNvSpPr>
            <a:spLocks noGrp="1" noChangeAspect="1"/>
          </p:cNvSpPr>
          <p:nvPr>
            <p:ph type="pic" sz="quarter" idx="63"/>
          </p:nvPr>
        </p:nvSpPr>
        <p:spPr>
          <a:xfrm>
            <a:off x="6223830" y="4006622"/>
            <a:ext cx="2409089" cy="2301244"/>
          </a:xfrm>
          <a:prstGeom prst="rect">
            <a:avLst/>
          </a:prstGeom>
          <a:solidFill>
            <a:schemeClr val="bg2"/>
          </a:solidFill>
          <a:ln w="28575">
            <a:solidFill>
              <a:schemeClr val="bg2"/>
            </a:solidFill>
          </a:ln>
        </p:spPr>
        <p:txBody>
          <a:bodyPr lIns="365760" rIns="365760" anchor="ctr">
            <a:normAutofit/>
          </a:bodyPr>
          <a:lstStyle>
            <a:lvl1pPr marL="0" indent="0" algn="ctr">
              <a:buNone/>
              <a:defRPr sz="1100"/>
            </a:lvl1pPr>
          </a:lstStyle>
          <a:p>
            <a:r>
              <a:rPr lang="en-US" dirty="0"/>
              <a:t>Drag picture to placeholder or click icon to add</a:t>
            </a:r>
          </a:p>
        </p:txBody>
      </p:sp>
      <p:sp>
        <p:nvSpPr>
          <p:cNvPr id="44" name="Title 1"/>
          <p:cNvSpPr>
            <a:spLocks noGrp="1"/>
          </p:cNvSpPr>
          <p:nvPr>
            <p:ph type="title" hasCustomPrompt="1"/>
          </p:nvPr>
        </p:nvSpPr>
        <p:spPr>
          <a:xfrm>
            <a:off x="557133" y="305455"/>
            <a:ext cx="11148433" cy="1048359"/>
          </a:xfrm>
          <a:prstGeom prst="rect">
            <a:avLst/>
          </a:prstGeom>
        </p:spPr>
        <p:txBody>
          <a:bodyPr anchor="b">
            <a:noAutofit/>
          </a:bodyPr>
          <a:lstStyle>
            <a:lvl1pPr>
              <a:defRPr/>
            </a:lvl1pPr>
          </a:lstStyle>
          <a:p>
            <a:pPr lvl="0"/>
            <a:r>
              <a:rPr lang="en-AU" dirty="0"/>
              <a:t>[Add heading] 2-line limit</a:t>
            </a:r>
            <a:endParaRPr lang="en-US" dirty="0"/>
          </a:p>
        </p:txBody>
      </p:sp>
      <p:sp>
        <p:nvSpPr>
          <p:cNvPr id="46" name="Content Placeholder 3"/>
          <p:cNvSpPr>
            <a:spLocks noGrp="1"/>
          </p:cNvSpPr>
          <p:nvPr>
            <p:ph sz="half" idx="64" hasCustomPrompt="1"/>
          </p:nvPr>
        </p:nvSpPr>
        <p:spPr>
          <a:xfrm>
            <a:off x="8763333" y="2256846"/>
            <a:ext cx="3005490" cy="1572945"/>
          </a:xfrm>
          <a:prstGeom prst="rect">
            <a:avLst/>
          </a:prstGeom>
        </p:spPr>
        <p:txBody>
          <a:bodyPr>
            <a:noAutofit/>
          </a:bodyPr>
          <a:lstStyle>
            <a:lvl2pPr>
              <a:defRPr sz="1600" baseline="0"/>
            </a:lvl2pPr>
          </a:lstStyle>
          <a:p>
            <a:pPr lvl="1"/>
            <a:r>
              <a:rPr lang="en-US"/>
              <a:t>[List customer benefits; cost/schedule savings; efficiencies, risk mitigation and safety briefly as possible ]</a:t>
            </a:r>
          </a:p>
        </p:txBody>
      </p:sp>
      <p:sp>
        <p:nvSpPr>
          <p:cNvPr id="47" name="Text Placeholder 22"/>
          <p:cNvSpPr>
            <a:spLocks noGrp="1"/>
          </p:cNvSpPr>
          <p:nvPr>
            <p:ph type="body" sz="quarter" idx="65" hasCustomPrompt="1"/>
          </p:nvPr>
        </p:nvSpPr>
        <p:spPr>
          <a:xfrm>
            <a:off x="8763332" y="1515600"/>
            <a:ext cx="3005490" cy="712800"/>
          </a:xfrm>
          <a:prstGeom prst="rect">
            <a:avLst/>
          </a:prstGeom>
        </p:spPr>
        <p:txBody>
          <a:bodyPr>
            <a:normAutofit/>
          </a:bodyPr>
          <a:lstStyle>
            <a:lvl1pPr>
              <a:defRPr sz="1800" b="1" baseline="0">
                <a:solidFill>
                  <a:schemeClr val="accent1"/>
                </a:solidFill>
                <a:latin typeface="Calibri" panose="020F0502020204030204" pitchFamily="34" charset="0"/>
              </a:defRPr>
            </a:lvl1pPr>
          </a:lstStyle>
          <a:p>
            <a:pPr lvl="0"/>
            <a:r>
              <a:rPr lang="en-US" dirty="0"/>
              <a:t>[Add Company Name]</a:t>
            </a:r>
            <a:br>
              <a:rPr lang="en-US" dirty="0"/>
            </a:br>
            <a:r>
              <a:rPr lang="en-US" dirty="0"/>
              <a:t>[Add Project Name]</a:t>
            </a:r>
          </a:p>
        </p:txBody>
      </p:sp>
      <p:sp>
        <p:nvSpPr>
          <p:cNvPr id="48" name="Content Placeholder 3"/>
          <p:cNvSpPr>
            <a:spLocks noGrp="1"/>
          </p:cNvSpPr>
          <p:nvPr>
            <p:ph sz="half" idx="66" hasCustomPrompt="1"/>
          </p:nvPr>
        </p:nvSpPr>
        <p:spPr>
          <a:xfrm>
            <a:off x="3205812" y="4747868"/>
            <a:ext cx="2768269" cy="1572945"/>
          </a:xfrm>
          <a:prstGeom prst="rect">
            <a:avLst/>
          </a:prstGeom>
        </p:spPr>
        <p:txBody>
          <a:bodyPr>
            <a:noAutofit/>
          </a:bodyPr>
          <a:lstStyle>
            <a:lvl2pPr>
              <a:defRPr sz="1600" baseline="0"/>
            </a:lvl2pPr>
          </a:lstStyle>
          <a:p>
            <a:pPr lvl="1"/>
            <a:r>
              <a:rPr lang="en-US"/>
              <a:t>[List customer benefits; cost/schedule savings; efficiencies, risk mitigation and safety briefly as possible ]</a:t>
            </a:r>
          </a:p>
        </p:txBody>
      </p:sp>
      <p:sp>
        <p:nvSpPr>
          <p:cNvPr id="49" name="Text Placeholder 22"/>
          <p:cNvSpPr>
            <a:spLocks noGrp="1"/>
          </p:cNvSpPr>
          <p:nvPr>
            <p:ph type="body" sz="quarter" idx="67" hasCustomPrompt="1"/>
          </p:nvPr>
        </p:nvSpPr>
        <p:spPr>
          <a:xfrm>
            <a:off x="3205812" y="4006622"/>
            <a:ext cx="2768269" cy="712800"/>
          </a:xfrm>
          <a:prstGeom prst="rect">
            <a:avLst/>
          </a:prstGeom>
        </p:spPr>
        <p:txBody>
          <a:bodyPr>
            <a:normAutofit/>
          </a:bodyPr>
          <a:lstStyle>
            <a:lvl1pPr>
              <a:defRPr sz="1800" b="1" baseline="0">
                <a:solidFill>
                  <a:schemeClr val="accent1"/>
                </a:solidFill>
                <a:latin typeface="Calibri" panose="020F0502020204030204" pitchFamily="34" charset="0"/>
              </a:defRPr>
            </a:lvl1pPr>
          </a:lstStyle>
          <a:p>
            <a:pPr lvl="0"/>
            <a:r>
              <a:rPr lang="en-US" dirty="0"/>
              <a:t>[Add Company Name]</a:t>
            </a:r>
            <a:br>
              <a:rPr lang="en-US" dirty="0"/>
            </a:br>
            <a:r>
              <a:rPr lang="en-US" dirty="0"/>
              <a:t>[Add Project Name]</a:t>
            </a:r>
          </a:p>
        </p:txBody>
      </p:sp>
      <p:sp>
        <p:nvSpPr>
          <p:cNvPr id="50" name="Content Placeholder 3"/>
          <p:cNvSpPr>
            <a:spLocks noGrp="1"/>
          </p:cNvSpPr>
          <p:nvPr>
            <p:ph sz="half" idx="68" hasCustomPrompt="1"/>
          </p:nvPr>
        </p:nvSpPr>
        <p:spPr>
          <a:xfrm>
            <a:off x="8763333" y="4747868"/>
            <a:ext cx="3005490" cy="1572945"/>
          </a:xfrm>
          <a:prstGeom prst="rect">
            <a:avLst/>
          </a:prstGeom>
        </p:spPr>
        <p:txBody>
          <a:bodyPr>
            <a:noAutofit/>
          </a:bodyPr>
          <a:lstStyle>
            <a:lvl2pPr>
              <a:defRPr sz="1600" baseline="0"/>
            </a:lvl2pPr>
          </a:lstStyle>
          <a:p>
            <a:pPr lvl="1"/>
            <a:r>
              <a:rPr lang="en-US"/>
              <a:t>[List customer benefits; cost/schedule savings; efficiencies, risk mitigation and safety briefly as possible ]</a:t>
            </a:r>
          </a:p>
        </p:txBody>
      </p:sp>
      <p:sp>
        <p:nvSpPr>
          <p:cNvPr id="51" name="Text Placeholder 22"/>
          <p:cNvSpPr>
            <a:spLocks noGrp="1"/>
          </p:cNvSpPr>
          <p:nvPr>
            <p:ph type="body" sz="quarter" idx="69" hasCustomPrompt="1"/>
          </p:nvPr>
        </p:nvSpPr>
        <p:spPr>
          <a:xfrm>
            <a:off x="8763332" y="4006622"/>
            <a:ext cx="3005490" cy="712800"/>
          </a:xfrm>
          <a:prstGeom prst="rect">
            <a:avLst/>
          </a:prstGeom>
        </p:spPr>
        <p:txBody>
          <a:bodyPr>
            <a:normAutofit/>
          </a:bodyPr>
          <a:lstStyle>
            <a:lvl1pPr>
              <a:defRPr sz="1800" b="1" baseline="0">
                <a:solidFill>
                  <a:schemeClr val="accent1"/>
                </a:solidFill>
                <a:latin typeface="Calibri" panose="020F0502020204030204" pitchFamily="34" charset="0"/>
              </a:defRPr>
            </a:lvl1pPr>
          </a:lstStyle>
          <a:p>
            <a:pPr lvl="0"/>
            <a:r>
              <a:rPr lang="en-US" dirty="0"/>
              <a:t>[Add Company Name]</a:t>
            </a:r>
            <a:br>
              <a:rPr lang="en-US" dirty="0"/>
            </a:br>
            <a:r>
              <a:rPr lang="en-US" dirty="0"/>
              <a:t>[Add Project Name]</a:t>
            </a:r>
          </a:p>
        </p:txBody>
      </p:sp>
      <p:sp>
        <p:nvSpPr>
          <p:cNvPr id="2" name="Slide Number Placeholder 1">
            <a:extLst>
              <a:ext uri="{FF2B5EF4-FFF2-40B4-BE49-F238E27FC236}">
                <a16:creationId xmlns:a16="http://schemas.microsoft.com/office/drawing/2014/main" id="{EFA1C40E-F68B-4640-8FD0-28633B8979BA}"/>
              </a:ext>
            </a:extLst>
          </p:cNvPr>
          <p:cNvSpPr>
            <a:spLocks noGrp="1"/>
          </p:cNvSpPr>
          <p:nvPr>
            <p:ph type="sldNum" sz="quarter" idx="70"/>
          </p:nvPr>
        </p:nvSpPr>
        <p:spPr/>
        <p:txBody>
          <a:bodyPr/>
          <a:lstStyle/>
          <a:p>
            <a:fld id="{09585EE1-6839-4EE9-86C0-7133FD093870}" type="slidenum">
              <a:rPr lang="en-AU" smtClean="0"/>
              <a:pPr/>
              <a:t>‹#›</a:t>
            </a:fld>
            <a:endParaRPr lang="en-AU" dirty="0"/>
          </a:p>
        </p:txBody>
      </p:sp>
    </p:spTree>
    <p:extLst>
      <p:ext uri="{BB962C8B-B14F-4D97-AF65-F5344CB8AC3E}">
        <p14:creationId xmlns:p14="http://schemas.microsoft.com/office/powerpoint/2010/main" val="304387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 Generic cover - Image righ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8553296-E577-A242-BB98-D213ED91FC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157" y="6347400"/>
            <a:ext cx="895854" cy="145969"/>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7FC41D45-2D96-C146-87C1-E72076BFDA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157" y="366218"/>
            <a:ext cx="1692437" cy="509929"/>
          </a:xfrm>
          <a:prstGeom prst="rect">
            <a:avLst/>
          </a:prstGeom>
        </p:spPr>
      </p:pic>
      <p:sp>
        <p:nvSpPr>
          <p:cNvPr id="2" name="Slide Number Placeholder 1"/>
          <p:cNvSpPr>
            <a:spLocks noGrp="1"/>
          </p:cNvSpPr>
          <p:nvPr>
            <p:ph type="sldNum" sz="quarter" idx="70"/>
          </p:nvPr>
        </p:nvSpPr>
        <p:spPr/>
        <p:txBody>
          <a:bodyPr/>
          <a:lstStyle/>
          <a:p>
            <a:r>
              <a:rPr lang="en-AU" dirty="0"/>
              <a:t> </a:t>
            </a:r>
          </a:p>
        </p:txBody>
      </p:sp>
      <p:grpSp>
        <p:nvGrpSpPr>
          <p:cNvPr id="32" name="Group 31"/>
          <p:cNvGrpSpPr/>
          <p:nvPr userDrawn="1"/>
        </p:nvGrpSpPr>
        <p:grpSpPr>
          <a:xfrm>
            <a:off x="12689565" y="-13830"/>
            <a:ext cx="2700768" cy="7094250"/>
            <a:chOff x="-2769438" y="65218"/>
            <a:chExt cx="2700768" cy="7094250"/>
          </a:xfrm>
        </p:grpSpPr>
        <p:sp>
          <p:nvSpPr>
            <p:cNvPr id="39" name="TextBox 38"/>
            <p:cNvSpPr txBox="1"/>
            <p:nvPr userDrawn="1"/>
          </p:nvSpPr>
          <p:spPr>
            <a:xfrm>
              <a:off x="-2769438" y="65218"/>
              <a:ext cx="2700768" cy="7094250"/>
            </a:xfrm>
            <a:prstGeom prst="rect">
              <a:avLst/>
            </a:prstGeom>
            <a:noFill/>
          </p:spPr>
          <p:txBody>
            <a:bodyPr wrap="square" rtlCol="0">
              <a:spAutoFit/>
            </a:bodyPr>
            <a:lstStyle/>
            <a:p>
              <a:r>
                <a:rPr lang="en-US" sz="1300" dirty="0">
                  <a:latin typeface="+mn-lt"/>
                  <a:ea typeface="Franklin Gothic Book" charset="0"/>
                  <a:cs typeface="Franklin Gothic Book" charset="0"/>
                </a:rPr>
                <a:t>To insert</a:t>
              </a:r>
              <a:r>
                <a:rPr lang="en-US" sz="1300" baseline="0" dirty="0">
                  <a:latin typeface="+mn-lt"/>
                  <a:ea typeface="Franklin Gothic Book" charset="0"/>
                  <a:cs typeface="Franklin Gothic Book" charset="0"/>
                </a:rPr>
                <a:t> an image for the first time in this placeholder:</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1) click on the placeholder icon in the center and navigate to the desired image in your hard drive.</a:t>
              </a:r>
            </a:p>
            <a:p>
              <a:endParaRPr lang="en-US" sz="1300" dirty="0">
                <a:latin typeface="+mn-lt"/>
                <a:ea typeface="Franklin Gothic Book" charset="0"/>
                <a:cs typeface="Franklin Gothic Book" charset="0"/>
              </a:endParaRPr>
            </a:p>
            <a:p>
              <a:r>
                <a:rPr lang="en-US" sz="1300" dirty="0">
                  <a:latin typeface="+mn-lt"/>
                  <a:ea typeface="Franklin Gothic Book" charset="0"/>
                  <a:cs typeface="Franklin Gothic Book" charset="0"/>
                </a:rPr>
                <a:t>2) If you want to change the image</a:t>
              </a:r>
              <a:r>
                <a:rPr lang="en-US" sz="1300" baseline="0" dirty="0">
                  <a:latin typeface="+mn-lt"/>
                  <a:ea typeface="Franklin Gothic Book" charset="0"/>
                  <a:cs typeface="Franklin Gothic Book" charset="0"/>
                </a:rPr>
                <a:t>, just click on the image and delete. This will reveal the original placeholder underneath then just repeat step 1</a:t>
              </a: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Holding down the Shift key maintains its proportions, so it won’t skew the image.</a:t>
              </a:r>
              <a:endParaRPr lang="en-US" sz="1300" dirty="0">
                <a:latin typeface="+mn-lt"/>
                <a:ea typeface="Franklin Gothic Book" charset="0"/>
                <a:cs typeface="Franklin Gothic Book" charset="0"/>
              </a:endParaRPr>
            </a:p>
          </p:txBody>
        </p:sp>
        <p:sp>
          <p:nvSpPr>
            <p:cNvPr id="40" name="Left Arrow 39"/>
            <p:cNvSpPr/>
            <p:nvPr userDrawn="1"/>
          </p:nvSpPr>
          <p:spPr>
            <a:xfrm rot="10800000"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nvGrpSpPr>
            <p:cNvPr id="41" name="Group 40"/>
            <p:cNvGrpSpPr/>
            <p:nvPr userDrawn="1"/>
          </p:nvGrpSpPr>
          <p:grpSpPr>
            <a:xfrm>
              <a:off x="-2678109" y="3946220"/>
              <a:ext cx="2246362" cy="2338550"/>
              <a:chOff x="-2678109" y="3946220"/>
              <a:chExt cx="2246362" cy="2338550"/>
            </a:xfrm>
          </p:grpSpPr>
          <p:pic>
            <p:nvPicPr>
              <p:cNvPr id="65" name="Picture 6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66"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Left Arrow 66"/>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8" name="Left Arrow 67"/>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9" name="TextBox 68"/>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mn-lt"/>
                  </a:rPr>
                  <a:t>THIS!</a:t>
                </a:r>
                <a:endParaRPr lang="en-US" sz="1100" dirty="0">
                  <a:solidFill>
                    <a:schemeClr val="bg1"/>
                  </a:solidFill>
                  <a:latin typeface="+mn-lt"/>
                </a:endParaRPr>
              </a:p>
            </p:txBody>
          </p:sp>
          <p:sp>
            <p:nvSpPr>
              <p:cNvPr id="70" name="TextBox 69"/>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mn-lt"/>
                  </a:rPr>
                  <a:t>NOT THIS</a:t>
                </a:r>
                <a:endParaRPr lang="en-US" sz="1100" dirty="0">
                  <a:solidFill>
                    <a:schemeClr val="bg1"/>
                  </a:solidFill>
                  <a:latin typeface="+mn-lt"/>
                </a:endParaRPr>
              </a:p>
            </p:txBody>
          </p:sp>
        </p:grpSp>
      </p:grpSp>
      <p:sp>
        <p:nvSpPr>
          <p:cNvPr id="74" name="Text Placeholder 3">
            <a:extLst>
              <a:ext uri="{FF2B5EF4-FFF2-40B4-BE49-F238E27FC236}">
                <a16:creationId xmlns:a16="http://schemas.microsoft.com/office/drawing/2014/main" id="{9DEF7399-BE90-474A-A12C-A56DC7F3F71D}"/>
              </a:ext>
            </a:extLst>
          </p:cNvPr>
          <p:cNvSpPr>
            <a:spLocks noGrp="1"/>
          </p:cNvSpPr>
          <p:nvPr>
            <p:ph type="body" sz="quarter" idx="29" hasCustomPrompt="1"/>
          </p:nvPr>
        </p:nvSpPr>
        <p:spPr>
          <a:xfrm>
            <a:off x="520157" y="1233488"/>
            <a:ext cx="5401785" cy="3000858"/>
          </a:xfrm>
        </p:spPr>
        <p:txBody>
          <a:bodyPr anchor="b">
            <a:noAutofit/>
          </a:bodyPr>
          <a:lstStyle>
            <a:lvl1pPr marL="0" indent="0">
              <a:lnSpc>
                <a:spcPct val="100000"/>
              </a:lnSpc>
              <a:spcBef>
                <a:spcPts val="0"/>
              </a:spcBef>
              <a:buNone/>
              <a:defRPr sz="4600" b="1" i="0" baseline="0">
                <a:solidFill>
                  <a:schemeClr val="accent2"/>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Presentation Title – 4-line limit</a:t>
            </a:r>
          </a:p>
        </p:txBody>
      </p:sp>
      <p:sp>
        <p:nvSpPr>
          <p:cNvPr id="20" name="Picture Placeholder 18">
            <a:extLst>
              <a:ext uri="{FF2B5EF4-FFF2-40B4-BE49-F238E27FC236}">
                <a16:creationId xmlns:a16="http://schemas.microsoft.com/office/drawing/2014/main" id="{E5C525C8-B1AC-4342-A551-A5BB8732FA81}"/>
              </a:ext>
            </a:extLst>
          </p:cNvPr>
          <p:cNvSpPr>
            <a:spLocks noGrp="1"/>
          </p:cNvSpPr>
          <p:nvPr>
            <p:ph type="pic" sz="quarter" idx="71"/>
          </p:nvPr>
        </p:nvSpPr>
        <p:spPr>
          <a:xfrm>
            <a:off x="6016837" y="-13830"/>
            <a:ext cx="6173576" cy="6873418"/>
          </a:xfrm>
          <a:custGeom>
            <a:avLst/>
            <a:gdLst>
              <a:gd name="connsiteX0" fmla="*/ 0 w 6173576"/>
              <a:gd name="connsiteY0" fmla="*/ 0 h 6873418"/>
              <a:gd name="connsiteX1" fmla="*/ 6173576 w 6173576"/>
              <a:gd name="connsiteY1" fmla="*/ 0 h 6873418"/>
              <a:gd name="connsiteX2" fmla="*/ 6173576 w 6173576"/>
              <a:gd name="connsiteY2" fmla="*/ 6873418 h 6873418"/>
              <a:gd name="connsiteX3" fmla="*/ 0 w 6173576"/>
              <a:gd name="connsiteY3" fmla="*/ 6873418 h 6873418"/>
              <a:gd name="connsiteX4" fmla="*/ 0 w 6173576"/>
              <a:gd name="connsiteY4" fmla="*/ 0 h 6873418"/>
              <a:gd name="connsiteX0" fmla="*/ 6 w 6173582"/>
              <a:gd name="connsiteY0" fmla="*/ 0 h 6873418"/>
              <a:gd name="connsiteX1" fmla="*/ 6173582 w 6173582"/>
              <a:gd name="connsiteY1" fmla="*/ 0 h 6873418"/>
              <a:gd name="connsiteX2" fmla="*/ 6173582 w 6173582"/>
              <a:gd name="connsiteY2" fmla="*/ 6873418 h 6873418"/>
              <a:gd name="connsiteX3" fmla="*/ 6 w 6173582"/>
              <a:gd name="connsiteY3" fmla="*/ 6873418 h 6873418"/>
              <a:gd name="connsiteX4" fmla="*/ 945037 w 6173582"/>
              <a:gd name="connsiteY4" fmla="*/ 3436299 h 6873418"/>
              <a:gd name="connsiteX5" fmla="*/ 6 w 6173582"/>
              <a:gd name="connsiteY5" fmla="*/ 0 h 6873418"/>
              <a:gd name="connsiteX0" fmla="*/ 6 w 6173582"/>
              <a:gd name="connsiteY0" fmla="*/ 0 h 6873418"/>
              <a:gd name="connsiteX1" fmla="*/ 6173582 w 6173582"/>
              <a:gd name="connsiteY1" fmla="*/ 0 h 6873418"/>
              <a:gd name="connsiteX2" fmla="*/ 6173582 w 6173582"/>
              <a:gd name="connsiteY2" fmla="*/ 6873418 h 6873418"/>
              <a:gd name="connsiteX3" fmla="*/ 6 w 6173582"/>
              <a:gd name="connsiteY3" fmla="*/ 6873418 h 6873418"/>
              <a:gd name="connsiteX4" fmla="*/ 945037 w 6173582"/>
              <a:gd name="connsiteY4" fmla="*/ 3436299 h 6873418"/>
              <a:gd name="connsiteX5" fmla="*/ 6 w 6173582"/>
              <a:gd name="connsiteY5" fmla="*/ 0 h 6873418"/>
              <a:gd name="connsiteX0" fmla="*/ 6 w 6173582"/>
              <a:gd name="connsiteY0" fmla="*/ 0 h 6873418"/>
              <a:gd name="connsiteX1" fmla="*/ 6173582 w 6173582"/>
              <a:gd name="connsiteY1" fmla="*/ 0 h 6873418"/>
              <a:gd name="connsiteX2" fmla="*/ 6173582 w 6173582"/>
              <a:gd name="connsiteY2" fmla="*/ 6873418 h 6873418"/>
              <a:gd name="connsiteX3" fmla="*/ 6 w 6173582"/>
              <a:gd name="connsiteY3" fmla="*/ 6873418 h 6873418"/>
              <a:gd name="connsiteX4" fmla="*/ 945037 w 6173582"/>
              <a:gd name="connsiteY4" fmla="*/ 3436299 h 6873418"/>
              <a:gd name="connsiteX5" fmla="*/ 6 w 6173582"/>
              <a:gd name="connsiteY5" fmla="*/ 0 h 6873418"/>
              <a:gd name="connsiteX0" fmla="*/ 0 w 6173576"/>
              <a:gd name="connsiteY0" fmla="*/ 0 h 6873418"/>
              <a:gd name="connsiteX1" fmla="*/ 6173576 w 6173576"/>
              <a:gd name="connsiteY1" fmla="*/ 0 h 6873418"/>
              <a:gd name="connsiteX2" fmla="*/ 6173576 w 6173576"/>
              <a:gd name="connsiteY2" fmla="*/ 6873418 h 6873418"/>
              <a:gd name="connsiteX3" fmla="*/ 0 w 6173576"/>
              <a:gd name="connsiteY3" fmla="*/ 6873418 h 6873418"/>
              <a:gd name="connsiteX4" fmla="*/ 945031 w 6173576"/>
              <a:gd name="connsiteY4" fmla="*/ 3436299 h 6873418"/>
              <a:gd name="connsiteX5" fmla="*/ 0 w 6173576"/>
              <a:gd name="connsiteY5" fmla="*/ 0 h 687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3576" h="6873418">
                <a:moveTo>
                  <a:pt x="0" y="0"/>
                </a:moveTo>
                <a:lnTo>
                  <a:pt x="6173576" y="0"/>
                </a:lnTo>
                <a:lnTo>
                  <a:pt x="6173576" y="6873418"/>
                </a:lnTo>
                <a:lnTo>
                  <a:pt x="0" y="6873418"/>
                </a:lnTo>
                <a:cubicBezTo>
                  <a:pt x="634970" y="5899223"/>
                  <a:pt x="947883" y="4579828"/>
                  <a:pt x="945031" y="3436299"/>
                </a:cubicBezTo>
                <a:cubicBezTo>
                  <a:pt x="946109" y="2381177"/>
                  <a:pt x="721410" y="1139788"/>
                  <a:pt x="0" y="0"/>
                </a:cubicBezTo>
                <a:close/>
              </a:path>
            </a:pathLst>
          </a:custGeom>
          <a:solidFill>
            <a:schemeClr val="accent2"/>
          </a:solidFill>
        </p:spPr>
        <p:txBody>
          <a:bodyPr/>
          <a:lstStyle>
            <a:lvl1pPr algn="r">
              <a:defRPr/>
            </a:lvl1pPr>
          </a:lstStyle>
          <a:p>
            <a:r>
              <a:rPr lang="en-US" dirty="0"/>
              <a:t>Click icon to add picture</a:t>
            </a:r>
          </a:p>
        </p:txBody>
      </p:sp>
      <p:sp>
        <p:nvSpPr>
          <p:cNvPr id="25" name="Text Placeholder 11">
            <a:extLst>
              <a:ext uri="{FF2B5EF4-FFF2-40B4-BE49-F238E27FC236}">
                <a16:creationId xmlns:a16="http://schemas.microsoft.com/office/drawing/2014/main" id="{22740096-209F-B74F-8B08-EFCDD7DA516E}"/>
              </a:ext>
            </a:extLst>
          </p:cNvPr>
          <p:cNvSpPr>
            <a:spLocks noGrp="1"/>
          </p:cNvSpPr>
          <p:nvPr>
            <p:ph type="body" sz="quarter" idx="30" hasCustomPrompt="1"/>
          </p:nvPr>
        </p:nvSpPr>
        <p:spPr>
          <a:xfrm>
            <a:off x="524995" y="4615047"/>
            <a:ext cx="5379416" cy="1066800"/>
          </a:xfrm>
        </p:spPr>
        <p:txBody>
          <a:bodyPr>
            <a:noAutofit/>
          </a:bodyPr>
          <a:lstStyle>
            <a:lvl1pPr marL="0" indent="0">
              <a:lnSpc>
                <a:spcPct val="100000"/>
              </a:lnSpc>
              <a:spcBef>
                <a:spcPts val="0"/>
              </a:spcBef>
              <a:buNone/>
              <a:defRPr sz="2000" b="0" i="0">
                <a:solidFill>
                  <a:schemeClr val="accent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Prepared for Customer Name</a:t>
            </a:r>
            <a:br>
              <a:rPr lang="en-US" dirty="0"/>
            </a:br>
            <a:r>
              <a:rPr lang="en-US" dirty="0"/>
              <a:t>Presenter/s Name, Designation</a:t>
            </a:r>
            <a:br>
              <a:rPr lang="en-US" dirty="0"/>
            </a:br>
            <a:r>
              <a:rPr lang="en-US" dirty="0"/>
              <a:t>Date</a:t>
            </a:r>
          </a:p>
        </p:txBody>
      </p:sp>
      <p:cxnSp>
        <p:nvCxnSpPr>
          <p:cNvPr id="27" name="Straight Connector 26">
            <a:extLst>
              <a:ext uri="{FF2B5EF4-FFF2-40B4-BE49-F238E27FC236}">
                <a16:creationId xmlns:a16="http://schemas.microsoft.com/office/drawing/2014/main" id="{D794AB79-686A-594F-B02A-BC3045644E6E}"/>
              </a:ext>
            </a:extLst>
          </p:cNvPr>
          <p:cNvCxnSpPr>
            <a:cxnSpLocks/>
          </p:cNvCxnSpPr>
          <p:nvPr userDrawn="1"/>
        </p:nvCxnSpPr>
        <p:spPr>
          <a:xfrm flipV="1">
            <a:off x="610358" y="4426965"/>
            <a:ext cx="5226219" cy="1"/>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897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RJ Detailed Light BG Content + LGrey Half Panel Right + Space Lef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190413" cy="6859588"/>
          </a:xfrm>
          <a:prstGeom prst="rect">
            <a:avLst/>
          </a:prstGeom>
          <a:solidFill>
            <a:schemeClr val="tx2"/>
          </a:solidFill>
        </p:spPr>
        <p:txBody>
          <a:bodyPr lIns="2743200" tIns="3566160" rIns="5577840" bIns="91440">
            <a:normAutofit/>
          </a:bodyPr>
          <a:lstStyle>
            <a:lvl1pPr marL="342900" indent="-342900">
              <a:buClr>
                <a:schemeClr val="bg1"/>
              </a:buClr>
              <a:buFont typeface="+mj-lt"/>
              <a:buAutoNum type="arabicPeriod"/>
              <a:defRPr sz="1800">
                <a:solidFill>
                  <a:schemeClr val="bg1"/>
                </a:solidFill>
              </a:defRPr>
            </a:lvl1pPr>
          </a:lstStyle>
          <a:p>
            <a:r>
              <a:rPr lang="en-AU" dirty="0"/>
              <a:t>Click icon to add picture  </a:t>
            </a:r>
          </a:p>
          <a:p>
            <a:r>
              <a:rPr lang="en-AU" dirty="0"/>
              <a:t>Adjust framing and crop using instructions on the top edge</a:t>
            </a:r>
          </a:p>
        </p:txBody>
      </p:sp>
      <p:sp>
        <p:nvSpPr>
          <p:cNvPr id="3" name="Rectangle 2"/>
          <p:cNvSpPr/>
          <p:nvPr userDrawn="1"/>
        </p:nvSpPr>
        <p:spPr>
          <a:xfrm>
            <a:off x="6584400" y="-1"/>
            <a:ext cx="4838400" cy="594526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6" name="Group 15"/>
          <p:cNvGrpSpPr/>
          <p:nvPr userDrawn="1"/>
        </p:nvGrpSpPr>
        <p:grpSpPr>
          <a:xfrm>
            <a:off x="12797990" y="-1"/>
            <a:ext cx="2700768" cy="7094250"/>
            <a:chOff x="-2769438" y="65218"/>
            <a:chExt cx="2700768" cy="7094250"/>
          </a:xfrm>
        </p:grpSpPr>
        <p:sp>
          <p:nvSpPr>
            <p:cNvPr id="17" name="TextBox 16"/>
            <p:cNvSpPr txBox="1"/>
            <p:nvPr userDrawn="1"/>
          </p:nvSpPr>
          <p:spPr>
            <a:xfrm>
              <a:off x="-2769438" y="65218"/>
              <a:ext cx="2700768" cy="7094250"/>
            </a:xfrm>
            <a:prstGeom prst="rect">
              <a:avLst/>
            </a:prstGeom>
            <a:noFill/>
          </p:spPr>
          <p:txBody>
            <a:bodyPr wrap="square" rtlCol="0">
              <a:spAutoFit/>
            </a:bodyPr>
            <a:lstStyle/>
            <a:p>
              <a:r>
                <a:rPr lang="en-US" sz="1300" dirty="0">
                  <a:latin typeface="Franklin Gothic Book" charset="0"/>
                  <a:ea typeface="Franklin Gothic Book" charset="0"/>
                  <a:cs typeface="Franklin Gothic Book" charset="0"/>
                </a:rPr>
                <a:t>To insert</a:t>
              </a:r>
              <a:r>
                <a:rPr lang="en-US" sz="1300" baseline="0" dirty="0">
                  <a:latin typeface="Franklin Gothic Book" charset="0"/>
                  <a:ea typeface="Franklin Gothic Book" charset="0"/>
                  <a:cs typeface="Franklin Gothic Book" charset="0"/>
                </a:rPr>
                <a:t> an image for the first time in this placeholder:</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1) click on the placeholder icon in the center and navigate to the desired image in your hard drive.</a:t>
              </a:r>
            </a:p>
            <a:p>
              <a:endParaRPr lang="en-US" sz="1300" dirty="0">
                <a:latin typeface="Franklin Gothic Book" charset="0"/>
                <a:ea typeface="Franklin Gothic Book" charset="0"/>
                <a:cs typeface="Franklin Gothic Book" charset="0"/>
              </a:endParaRPr>
            </a:p>
            <a:p>
              <a:r>
                <a:rPr lang="en-US" sz="1300" dirty="0">
                  <a:latin typeface="Franklin Gothic Book" charset="0"/>
                  <a:ea typeface="Franklin Gothic Book" charset="0"/>
                  <a:cs typeface="Franklin Gothic Book" charset="0"/>
                </a:rPr>
                <a:t>2) If you want to change the image</a:t>
              </a:r>
              <a:r>
                <a:rPr lang="en-US" sz="1300" baseline="0" dirty="0">
                  <a:latin typeface="Franklin Gothic Book" charset="0"/>
                  <a:ea typeface="Franklin Gothic Book" charset="0"/>
                  <a:cs typeface="Franklin Gothic Book" charset="0"/>
                </a:rPr>
                <a:t>, just click on the image and delete. This will reveal the original placeholder underneath then just repeat step 1</a:t>
              </a: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Holding down the Shift key maintains its proportions, so it won’t skew the image.</a:t>
              </a:r>
              <a:endParaRPr lang="en-US" sz="1300" dirty="0">
                <a:latin typeface="Franklin Gothic Book" charset="0"/>
                <a:ea typeface="Franklin Gothic Book" charset="0"/>
                <a:cs typeface="Franklin Gothic Book" charset="0"/>
              </a:endParaRPr>
            </a:p>
          </p:txBody>
        </p:sp>
        <p:sp>
          <p:nvSpPr>
            <p:cNvPr id="18" name="Left Arrow 17"/>
            <p:cNvSpPr/>
            <p:nvPr userDrawn="1"/>
          </p:nvSpPr>
          <p:spPr>
            <a:xfrm rot="10800000"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grpSp>
          <p:nvGrpSpPr>
            <p:cNvPr id="19" name="Group 18"/>
            <p:cNvGrpSpPr/>
            <p:nvPr userDrawn="1"/>
          </p:nvGrpSpPr>
          <p:grpSpPr>
            <a:xfrm>
              <a:off x="-2678109" y="3946220"/>
              <a:ext cx="2246362" cy="2338550"/>
              <a:chOff x="-2678109" y="3946220"/>
              <a:chExt cx="2246362" cy="2338550"/>
            </a:xfrm>
          </p:grpSpPr>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21"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Left Arrow 21"/>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23" name="Left Arrow 22"/>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24" name="TextBox 23"/>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Titillium Web" panose="00000500000000000000" pitchFamily="2" charset="0"/>
                  </a:rPr>
                  <a:t>THIS!</a:t>
                </a:r>
                <a:endParaRPr lang="en-US" sz="1100" dirty="0">
                  <a:solidFill>
                    <a:schemeClr val="bg1"/>
                  </a:solidFill>
                  <a:latin typeface="Titillium Web" panose="00000500000000000000" pitchFamily="2" charset="0"/>
                </a:endParaRPr>
              </a:p>
            </p:txBody>
          </p:sp>
          <p:sp>
            <p:nvSpPr>
              <p:cNvPr id="25" name="TextBox 24"/>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Titillium Web" panose="00000500000000000000" pitchFamily="2" charset="0"/>
                  </a:rPr>
                  <a:t>NOT THIS</a:t>
                </a:r>
                <a:endParaRPr lang="en-US" sz="1100" dirty="0">
                  <a:solidFill>
                    <a:schemeClr val="bg1"/>
                  </a:solidFill>
                  <a:latin typeface="Titillium Web" panose="00000500000000000000" pitchFamily="2" charset="0"/>
                </a:endParaRPr>
              </a:p>
            </p:txBody>
          </p:sp>
        </p:grpSp>
      </p:grpSp>
      <p:sp>
        <p:nvSpPr>
          <p:cNvPr id="30" name="Text Placeholder 29"/>
          <p:cNvSpPr>
            <a:spLocks noGrp="1"/>
          </p:cNvSpPr>
          <p:nvPr>
            <p:ph type="body" sz="quarter" idx="43" hasCustomPrompt="1"/>
          </p:nvPr>
        </p:nvSpPr>
        <p:spPr>
          <a:xfrm>
            <a:off x="6832000" y="741244"/>
            <a:ext cx="4298400" cy="712800"/>
          </a:xfrm>
          <a:prstGeom prst="rect">
            <a:avLst/>
          </a:prstGeom>
        </p:spPr>
        <p:txBody>
          <a:bodyPr lIns="0" tIns="0" rIns="0" bIns="0"/>
          <a:lstStyle>
            <a:lvl1pPr>
              <a:defRPr b="1">
                <a:solidFill>
                  <a:schemeClr val="accent2"/>
                </a:solidFill>
              </a:defRPr>
            </a:lvl1pPr>
          </a:lstStyle>
          <a:p>
            <a:pPr lvl="0"/>
            <a:r>
              <a:rPr lang="en-US" dirty="0"/>
              <a:t>[Company]</a:t>
            </a:r>
            <a:br>
              <a:rPr lang="en-US" dirty="0"/>
            </a:br>
            <a:r>
              <a:rPr lang="en-US" dirty="0"/>
              <a:t>[Project]</a:t>
            </a:r>
            <a:endParaRPr lang="en-AU" dirty="0"/>
          </a:p>
        </p:txBody>
      </p:sp>
      <p:sp>
        <p:nvSpPr>
          <p:cNvPr id="1025" name="Text Placeholder 1024"/>
          <p:cNvSpPr>
            <a:spLocks noGrp="1"/>
          </p:cNvSpPr>
          <p:nvPr>
            <p:ph type="body" sz="quarter" idx="44" hasCustomPrompt="1"/>
          </p:nvPr>
        </p:nvSpPr>
        <p:spPr>
          <a:xfrm>
            <a:off x="6832000" y="1970567"/>
            <a:ext cx="4298400" cy="3719033"/>
          </a:xfrm>
          <a:prstGeom prst="rect">
            <a:avLst/>
          </a:prstGeom>
        </p:spPr>
        <p:txBody>
          <a:bodyPr>
            <a:normAutofit/>
          </a:bodyPr>
          <a:lstStyle>
            <a:lvl1pPr>
              <a:defRPr sz="1800" baseline="0"/>
            </a:lvl1pPr>
          </a:lstStyle>
          <a:p>
            <a:pPr lvl="0"/>
            <a:r>
              <a:rPr lang="en-US" dirty="0"/>
              <a:t>Add Project Description</a:t>
            </a:r>
            <a:br>
              <a:rPr lang="en-US" dirty="0"/>
            </a:br>
            <a:r>
              <a:rPr lang="en-AU" dirty="0"/>
              <a:t>Feel free to resize this textbox, the underlying dark background and the positioning of both to suit the copy space provided by the photo—so as to not obscure any important elements</a:t>
            </a:r>
            <a:endParaRPr lang="en-US" dirty="0"/>
          </a:p>
        </p:txBody>
      </p:sp>
      <p:sp>
        <p:nvSpPr>
          <p:cNvPr id="37" name="TextBox 36">
            <a:extLst>
              <a:ext uri="{FF2B5EF4-FFF2-40B4-BE49-F238E27FC236}">
                <a16:creationId xmlns:a16="http://schemas.microsoft.com/office/drawing/2014/main" id="{721A1667-6750-6545-9EE7-9FEB768256D3}"/>
              </a:ext>
            </a:extLst>
          </p:cNvPr>
          <p:cNvSpPr txBox="1"/>
          <p:nvPr userDrawn="1"/>
        </p:nvSpPr>
        <p:spPr>
          <a:xfrm>
            <a:off x="6832000"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IDENTIFY</a:t>
            </a:r>
          </a:p>
        </p:txBody>
      </p:sp>
      <p:sp>
        <p:nvSpPr>
          <p:cNvPr id="38" name="TextBox 37">
            <a:extLst>
              <a:ext uri="{FF2B5EF4-FFF2-40B4-BE49-F238E27FC236}">
                <a16:creationId xmlns:a16="http://schemas.microsoft.com/office/drawing/2014/main" id="{3120D9A6-8E1E-A04B-9F95-BFE79CE349A5}"/>
              </a:ext>
            </a:extLst>
          </p:cNvPr>
          <p:cNvSpPr txBox="1"/>
          <p:nvPr userDrawn="1"/>
        </p:nvSpPr>
        <p:spPr>
          <a:xfrm>
            <a:off x="7719765"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EVALUATE</a:t>
            </a:r>
          </a:p>
        </p:txBody>
      </p:sp>
      <p:sp>
        <p:nvSpPr>
          <p:cNvPr id="39" name="TextBox 38">
            <a:extLst>
              <a:ext uri="{FF2B5EF4-FFF2-40B4-BE49-F238E27FC236}">
                <a16:creationId xmlns:a16="http://schemas.microsoft.com/office/drawing/2014/main" id="{B464D2E3-747E-F345-9164-69E16A16664C}"/>
              </a:ext>
            </a:extLst>
          </p:cNvPr>
          <p:cNvSpPr txBox="1"/>
          <p:nvPr userDrawn="1"/>
        </p:nvSpPr>
        <p:spPr>
          <a:xfrm>
            <a:off x="8610983"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DEFINE</a:t>
            </a:r>
          </a:p>
        </p:txBody>
      </p:sp>
      <p:sp>
        <p:nvSpPr>
          <p:cNvPr id="40" name="TextBox 39">
            <a:extLst>
              <a:ext uri="{FF2B5EF4-FFF2-40B4-BE49-F238E27FC236}">
                <a16:creationId xmlns:a16="http://schemas.microsoft.com/office/drawing/2014/main" id="{6E244332-2022-B948-BCF7-3C82D4320315}"/>
              </a:ext>
            </a:extLst>
          </p:cNvPr>
          <p:cNvSpPr txBox="1"/>
          <p:nvPr userDrawn="1"/>
        </p:nvSpPr>
        <p:spPr>
          <a:xfrm>
            <a:off x="9498748" y="1588390"/>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EXECUTE</a:t>
            </a:r>
          </a:p>
        </p:txBody>
      </p:sp>
      <p:sp>
        <p:nvSpPr>
          <p:cNvPr id="41" name="TextBox 40">
            <a:extLst>
              <a:ext uri="{FF2B5EF4-FFF2-40B4-BE49-F238E27FC236}">
                <a16:creationId xmlns:a16="http://schemas.microsoft.com/office/drawing/2014/main" id="{F3DEEECB-1D75-0442-974C-45E67B25283A}"/>
              </a:ext>
            </a:extLst>
          </p:cNvPr>
          <p:cNvSpPr txBox="1"/>
          <p:nvPr userDrawn="1"/>
        </p:nvSpPr>
        <p:spPr>
          <a:xfrm>
            <a:off x="10386514"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OPERATE</a:t>
            </a:r>
          </a:p>
        </p:txBody>
      </p:sp>
      <p:sp>
        <p:nvSpPr>
          <p:cNvPr id="42" name="TextBox 41">
            <a:extLst>
              <a:ext uri="{FF2B5EF4-FFF2-40B4-BE49-F238E27FC236}">
                <a16:creationId xmlns:a16="http://schemas.microsoft.com/office/drawing/2014/main" id="{02655722-E069-CC4B-8E5B-0CBB4819F70B}"/>
              </a:ext>
            </a:extLst>
          </p:cNvPr>
          <p:cNvSpPr txBox="1"/>
          <p:nvPr userDrawn="1"/>
        </p:nvSpPr>
        <p:spPr>
          <a:xfrm>
            <a:off x="6832000" y="1585584"/>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IDENTIFY</a:t>
            </a:r>
          </a:p>
        </p:txBody>
      </p:sp>
      <p:sp>
        <p:nvSpPr>
          <p:cNvPr id="43" name="TextBox 42">
            <a:extLst>
              <a:ext uri="{FF2B5EF4-FFF2-40B4-BE49-F238E27FC236}">
                <a16:creationId xmlns:a16="http://schemas.microsoft.com/office/drawing/2014/main" id="{D45AF41B-EE8B-2947-BB59-D5219EB49E9C}"/>
              </a:ext>
            </a:extLst>
          </p:cNvPr>
          <p:cNvSpPr txBox="1"/>
          <p:nvPr userDrawn="1"/>
        </p:nvSpPr>
        <p:spPr>
          <a:xfrm>
            <a:off x="7719765" y="1585584"/>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EVALUATE</a:t>
            </a:r>
          </a:p>
        </p:txBody>
      </p:sp>
      <p:sp>
        <p:nvSpPr>
          <p:cNvPr id="44" name="TextBox 43">
            <a:extLst>
              <a:ext uri="{FF2B5EF4-FFF2-40B4-BE49-F238E27FC236}">
                <a16:creationId xmlns:a16="http://schemas.microsoft.com/office/drawing/2014/main" id="{37CF2826-FB7C-A547-8AAA-EDC49A5F4D12}"/>
              </a:ext>
            </a:extLst>
          </p:cNvPr>
          <p:cNvSpPr txBox="1"/>
          <p:nvPr userDrawn="1"/>
        </p:nvSpPr>
        <p:spPr>
          <a:xfrm>
            <a:off x="8610983" y="1585586"/>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DEFINE</a:t>
            </a:r>
          </a:p>
        </p:txBody>
      </p:sp>
      <p:sp>
        <p:nvSpPr>
          <p:cNvPr id="45" name="TextBox 44">
            <a:extLst>
              <a:ext uri="{FF2B5EF4-FFF2-40B4-BE49-F238E27FC236}">
                <a16:creationId xmlns:a16="http://schemas.microsoft.com/office/drawing/2014/main" id="{941332C3-7E6D-784B-88E2-B9390F31917A}"/>
              </a:ext>
            </a:extLst>
          </p:cNvPr>
          <p:cNvSpPr txBox="1"/>
          <p:nvPr userDrawn="1"/>
        </p:nvSpPr>
        <p:spPr>
          <a:xfrm>
            <a:off x="9498748" y="1585584"/>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EXECUTE</a:t>
            </a:r>
          </a:p>
        </p:txBody>
      </p:sp>
      <p:sp>
        <p:nvSpPr>
          <p:cNvPr id="46" name="TextBox 45">
            <a:extLst>
              <a:ext uri="{FF2B5EF4-FFF2-40B4-BE49-F238E27FC236}">
                <a16:creationId xmlns:a16="http://schemas.microsoft.com/office/drawing/2014/main" id="{C8F27E44-EC92-2643-BCDD-8CADC3CAEACC}"/>
              </a:ext>
            </a:extLst>
          </p:cNvPr>
          <p:cNvSpPr txBox="1"/>
          <p:nvPr userDrawn="1"/>
        </p:nvSpPr>
        <p:spPr>
          <a:xfrm>
            <a:off x="10386516" y="1585582"/>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OPERATE</a:t>
            </a:r>
          </a:p>
        </p:txBody>
      </p:sp>
      <p:pic>
        <p:nvPicPr>
          <p:cNvPr id="28" name="Picture 27">
            <a:extLst>
              <a:ext uri="{FF2B5EF4-FFF2-40B4-BE49-F238E27FC236}">
                <a16:creationId xmlns:a16="http://schemas.microsoft.com/office/drawing/2014/main" id="{D5333BBA-A9A6-9C4A-953B-D87BD246BDE1}"/>
              </a:ext>
            </a:extLst>
          </p:cNvPr>
          <p:cNvPicPr>
            <a:picLocks noChangeAspect="1"/>
          </p:cNvPicPr>
          <p:nvPr userDrawn="1"/>
        </p:nvPicPr>
        <p:blipFill>
          <a:blip r:embed="rId4" cstate="email">
            <a:biLevel thresh="25000"/>
            <a:extLst>
              <a:ext uri="{BEBA8EAE-BF5A-486C-A8C5-ECC9F3942E4B}">
                <a14:imgProps xmlns:a14="http://schemas.microsoft.com/office/drawing/2010/main">
                  <a14:imgLayer r:embed="rId5">
                    <a14:imgEffect>
                      <a14:artisticPhotocopy/>
                    </a14:imgEffect>
                    <a14:imgEffect>
                      <a14:saturation sat="101000"/>
                    </a14:imgEffect>
                  </a14:imgLayer>
                </a14:imgProps>
              </a:ext>
              <a:ext uri="{28A0092B-C50C-407E-A947-70E740481C1C}">
                <a14:useLocalDpi xmlns:a14="http://schemas.microsoft.com/office/drawing/2010/main"/>
              </a:ext>
            </a:extLst>
          </a:blip>
          <a:stretch>
            <a:fillRect/>
          </a:stretch>
        </p:blipFill>
        <p:spPr>
          <a:xfrm>
            <a:off x="11273549" y="5972947"/>
            <a:ext cx="648072" cy="646491"/>
          </a:xfrm>
          <a:prstGeom prst="rect">
            <a:avLst/>
          </a:prstGeom>
        </p:spPr>
      </p:pic>
      <p:sp>
        <p:nvSpPr>
          <p:cNvPr id="29" name="Slide Number Placeholder 5">
            <a:extLst>
              <a:ext uri="{FF2B5EF4-FFF2-40B4-BE49-F238E27FC236}">
                <a16:creationId xmlns:a16="http://schemas.microsoft.com/office/drawing/2014/main" id="{2EEC6FDA-0922-DC49-9533-CD905248FEE0}"/>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bg1"/>
                </a:solidFill>
              </a:defRPr>
            </a:lvl1pPr>
          </a:lstStyle>
          <a:p>
            <a:fld id="{35D9B028-6A38-1946-B144-B01EBF052FAC}" type="slidenum">
              <a:rPr lang="en-AU" smtClean="0"/>
              <a:pPr/>
              <a:t>‹#›</a:t>
            </a:fld>
            <a:endParaRPr lang="en-AU" dirty="0"/>
          </a:p>
        </p:txBody>
      </p:sp>
    </p:spTree>
    <p:extLst>
      <p:ext uri="{BB962C8B-B14F-4D97-AF65-F5344CB8AC3E}">
        <p14:creationId xmlns:p14="http://schemas.microsoft.com/office/powerpoint/2010/main" val="3861431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RJ Detailed Light BG Content + LGrey Panel Left + Space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190413" cy="6859588"/>
          </a:xfrm>
          <a:prstGeom prst="rect">
            <a:avLst/>
          </a:prstGeom>
          <a:solidFill>
            <a:schemeClr val="tx2"/>
          </a:solidFill>
        </p:spPr>
        <p:txBody>
          <a:bodyPr lIns="6492240" tIns="822960" rIns="1737360" anchor="ctr" anchorCtr="0">
            <a:normAutofit/>
          </a:bodyPr>
          <a:lstStyle>
            <a:lvl1pPr marL="342900" indent="-342900">
              <a:buClr>
                <a:schemeClr val="bg1"/>
              </a:buClr>
              <a:buFont typeface="+mj-lt"/>
              <a:buAutoNum type="arabicPeriod"/>
              <a:defRPr sz="1800">
                <a:solidFill>
                  <a:schemeClr val="bg1"/>
                </a:solidFill>
              </a:defRPr>
            </a:lvl1pPr>
          </a:lstStyle>
          <a:p>
            <a:r>
              <a:rPr lang="en-AU" dirty="0"/>
              <a:t>Click icon to add picture  </a:t>
            </a:r>
          </a:p>
          <a:p>
            <a:r>
              <a:rPr lang="en-AU" dirty="0"/>
              <a:t>Adjust framing and crop using instructions on the top edge</a:t>
            </a:r>
          </a:p>
        </p:txBody>
      </p:sp>
      <p:sp>
        <p:nvSpPr>
          <p:cNvPr id="35" name="Text Placeholder 2"/>
          <p:cNvSpPr>
            <a:spLocks noGrp="1"/>
          </p:cNvSpPr>
          <p:nvPr>
            <p:ph type="body" sz="quarter" idx="45" hasCustomPrompt="1"/>
          </p:nvPr>
        </p:nvSpPr>
        <p:spPr>
          <a:xfrm>
            <a:off x="945823" y="0"/>
            <a:ext cx="4919663" cy="6259513"/>
          </a:xfrm>
          <a:prstGeom prst="rect">
            <a:avLst/>
          </a:prstGeom>
          <a:solidFill>
            <a:schemeClr val="bg1">
              <a:alpha val="75000"/>
            </a:schemeClr>
          </a:solidFill>
        </p:spPr>
        <p:txBody>
          <a:bodyPr/>
          <a:lstStyle>
            <a:lvl1pPr>
              <a:defRPr/>
            </a:lvl1pPr>
          </a:lstStyle>
          <a:p>
            <a:pPr lvl="0"/>
            <a:r>
              <a:rPr lang="en-US"/>
              <a:t> </a:t>
            </a:r>
            <a:endParaRPr lang="en-AU"/>
          </a:p>
        </p:txBody>
      </p:sp>
      <p:sp>
        <p:nvSpPr>
          <p:cNvPr id="37" name="Text Placeholder 29"/>
          <p:cNvSpPr>
            <a:spLocks noGrp="1"/>
          </p:cNvSpPr>
          <p:nvPr>
            <p:ph type="body" sz="quarter" idx="52" hasCustomPrompt="1"/>
          </p:nvPr>
        </p:nvSpPr>
        <p:spPr>
          <a:xfrm>
            <a:off x="1263840" y="728438"/>
            <a:ext cx="4298400" cy="712800"/>
          </a:xfrm>
          <a:prstGeom prst="rect">
            <a:avLst/>
          </a:prstGeom>
          <a:ln>
            <a:noFill/>
          </a:ln>
        </p:spPr>
        <p:txBody>
          <a:bodyPr/>
          <a:lstStyle>
            <a:lvl1pPr>
              <a:defRPr b="1">
                <a:solidFill>
                  <a:schemeClr val="accent2"/>
                </a:solidFill>
              </a:defRPr>
            </a:lvl1pPr>
          </a:lstStyle>
          <a:p>
            <a:pPr lvl="0"/>
            <a:r>
              <a:rPr lang="en-US"/>
              <a:t>Company</a:t>
            </a:r>
            <a:br>
              <a:rPr lang="en-US"/>
            </a:br>
            <a:r>
              <a:rPr lang="en-US"/>
              <a:t>Project</a:t>
            </a:r>
            <a:endParaRPr lang="en-AU"/>
          </a:p>
        </p:txBody>
      </p:sp>
      <p:sp>
        <p:nvSpPr>
          <p:cNvPr id="38" name="Text Placeholder 1024"/>
          <p:cNvSpPr>
            <a:spLocks noGrp="1"/>
          </p:cNvSpPr>
          <p:nvPr>
            <p:ph type="body" sz="quarter" idx="53" hasCustomPrompt="1"/>
          </p:nvPr>
        </p:nvSpPr>
        <p:spPr>
          <a:xfrm>
            <a:off x="1263840" y="1977656"/>
            <a:ext cx="4298400" cy="4128504"/>
          </a:xfrm>
          <a:prstGeom prst="rect">
            <a:avLst/>
          </a:prstGeom>
        </p:spPr>
        <p:txBody>
          <a:bodyPr>
            <a:noAutofit/>
          </a:bodyPr>
          <a:lstStyle>
            <a:lvl1pPr>
              <a:defRPr sz="1800" baseline="0"/>
            </a:lvl1pPr>
          </a:lstStyle>
          <a:p>
            <a:pPr lvl="0"/>
            <a:r>
              <a:rPr lang="en-US" dirty="0"/>
              <a:t>Add Project Description</a:t>
            </a:r>
            <a:br>
              <a:rPr lang="en-US" dirty="0"/>
            </a:br>
            <a:r>
              <a:rPr lang="en-AU" dirty="0"/>
              <a:t>Feel free to resize this textbox, the underlying dark background and the positioning of both to suit the copy space provided by the photo—so as to not obscure any important elements. </a:t>
            </a:r>
            <a:br>
              <a:rPr lang="en-AU" dirty="0"/>
            </a:br>
            <a:r>
              <a:rPr lang="en-AU" dirty="0"/>
              <a:t>Try to align the latter to the grid if possible. You can use and resize the provided red, white and grey squares to draw focus. </a:t>
            </a:r>
            <a:endParaRPr lang="en-US" dirty="0"/>
          </a:p>
        </p:txBody>
      </p:sp>
      <p:grpSp>
        <p:nvGrpSpPr>
          <p:cNvPr id="88" name="Group 87"/>
          <p:cNvGrpSpPr/>
          <p:nvPr userDrawn="1"/>
        </p:nvGrpSpPr>
        <p:grpSpPr>
          <a:xfrm>
            <a:off x="12430536" y="-13830"/>
            <a:ext cx="2700768" cy="7094250"/>
            <a:chOff x="-2769438" y="65218"/>
            <a:chExt cx="2700768" cy="7094250"/>
          </a:xfrm>
        </p:grpSpPr>
        <p:sp>
          <p:nvSpPr>
            <p:cNvPr id="89" name="TextBox 88"/>
            <p:cNvSpPr txBox="1"/>
            <p:nvPr userDrawn="1"/>
          </p:nvSpPr>
          <p:spPr>
            <a:xfrm>
              <a:off x="-2769438" y="65218"/>
              <a:ext cx="2700768" cy="7094250"/>
            </a:xfrm>
            <a:prstGeom prst="rect">
              <a:avLst/>
            </a:prstGeom>
            <a:noFill/>
          </p:spPr>
          <p:txBody>
            <a:bodyPr wrap="square" rtlCol="0">
              <a:spAutoFit/>
            </a:bodyPr>
            <a:lstStyle/>
            <a:p>
              <a:r>
                <a:rPr lang="en-US" sz="1300" dirty="0">
                  <a:latin typeface="Franklin Gothic Book" charset="0"/>
                  <a:ea typeface="Franklin Gothic Book" charset="0"/>
                  <a:cs typeface="Franklin Gothic Book" charset="0"/>
                </a:rPr>
                <a:t>To insert</a:t>
              </a:r>
              <a:r>
                <a:rPr lang="en-US" sz="1300" baseline="0" dirty="0">
                  <a:latin typeface="Franklin Gothic Book" charset="0"/>
                  <a:ea typeface="Franklin Gothic Book" charset="0"/>
                  <a:cs typeface="Franklin Gothic Book" charset="0"/>
                </a:rPr>
                <a:t> an image for the first time in this placeholder:</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1) click on the placeholder icon in the center and navigate to the desired image in your hard drive.</a:t>
              </a:r>
            </a:p>
            <a:p>
              <a:endParaRPr lang="en-US" sz="1300" dirty="0">
                <a:latin typeface="Franklin Gothic Book" charset="0"/>
                <a:ea typeface="Franklin Gothic Book" charset="0"/>
                <a:cs typeface="Franklin Gothic Book" charset="0"/>
              </a:endParaRPr>
            </a:p>
            <a:p>
              <a:r>
                <a:rPr lang="en-US" sz="1300" dirty="0">
                  <a:latin typeface="Franklin Gothic Book" charset="0"/>
                  <a:ea typeface="Franklin Gothic Book" charset="0"/>
                  <a:cs typeface="Franklin Gothic Book" charset="0"/>
                </a:rPr>
                <a:t>2) If you want to change the image</a:t>
              </a:r>
              <a:r>
                <a:rPr lang="en-US" sz="1300" baseline="0" dirty="0">
                  <a:latin typeface="Franklin Gothic Book" charset="0"/>
                  <a:ea typeface="Franklin Gothic Book" charset="0"/>
                  <a:cs typeface="Franklin Gothic Book" charset="0"/>
                </a:rPr>
                <a:t>, just click on the image and delete. This will reveal the original placeholder underneath then just repeat step 1</a:t>
              </a: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Holding down the Shift key maintains its proportions, so it won’t skew the image.</a:t>
              </a:r>
              <a:endParaRPr lang="en-US" sz="1300" dirty="0">
                <a:latin typeface="Franklin Gothic Book" charset="0"/>
                <a:ea typeface="Franklin Gothic Book" charset="0"/>
                <a:cs typeface="Franklin Gothic Book" charset="0"/>
              </a:endParaRPr>
            </a:p>
          </p:txBody>
        </p:sp>
        <p:sp>
          <p:nvSpPr>
            <p:cNvPr id="90" name="Left Arrow 89"/>
            <p:cNvSpPr/>
            <p:nvPr userDrawn="1"/>
          </p:nvSpPr>
          <p:spPr>
            <a:xfrm rot="10800000"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grpSp>
          <p:nvGrpSpPr>
            <p:cNvPr id="91" name="Group 90"/>
            <p:cNvGrpSpPr/>
            <p:nvPr userDrawn="1"/>
          </p:nvGrpSpPr>
          <p:grpSpPr>
            <a:xfrm>
              <a:off x="-2678109" y="3946220"/>
              <a:ext cx="2246362" cy="2338550"/>
              <a:chOff x="-2678109" y="3946220"/>
              <a:chExt cx="2246362" cy="2338550"/>
            </a:xfrm>
          </p:grpSpPr>
          <p:pic>
            <p:nvPicPr>
              <p:cNvPr id="92" name="Picture 9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93"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Left Arrow 93"/>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95" name="Left Arrow 94"/>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96" name="TextBox 95"/>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Titillium Web" panose="00000500000000000000" pitchFamily="2" charset="0"/>
                  </a:rPr>
                  <a:t>THIS!</a:t>
                </a:r>
                <a:endParaRPr lang="en-US" sz="1100" dirty="0">
                  <a:solidFill>
                    <a:schemeClr val="bg1"/>
                  </a:solidFill>
                  <a:latin typeface="Titillium Web" panose="00000500000000000000" pitchFamily="2" charset="0"/>
                </a:endParaRPr>
              </a:p>
            </p:txBody>
          </p:sp>
          <p:sp>
            <p:nvSpPr>
              <p:cNvPr id="97" name="TextBox 96"/>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Titillium Web" panose="00000500000000000000" pitchFamily="2" charset="0"/>
                  </a:rPr>
                  <a:t>NOT THIS</a:t>
                </a:r>
                <a:endParaRPr lang="en-US" sz="1100" dirty="0">
                  <a:solidFill>
                    <a:schemeClr val="bg1"/>
                  </a:solidFill>
                  <a:latin typeface="Titillium Web" panose="00000500000000000000" pitchFamily="2" charset="0"/>
                </a:endParaRPr>
              </a:p>
            </p:txBody>
          </p:sp>
        </p:grpSp>
      </p:grpSp>
      <p:sp>
        <p:nvSpPr>
          <p:cNvPr id="39" name="TextBox 38">
            <a:extLst>
              <a:ext uri="{FF2B5EF4-FFF2-40B4-BE49-F238E27FC236}">
                <a16:creationId xmlns:a16="http://schemas.microsoft.com/office/drawing/2014/main" id="{FA922EDB-D9A2-164B-9B78-ED040751D972}"/>
              </a:ext>
            </a:extLst>
          </p:cNvPr>
          <p:cNvSpPr txBox="1"/>
          <p:nvPr userDrawn="1"/>
        </p:nvSpPr>
        <p:spPr>
          <a:xfrm>
            <a:off x="1263840"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IDENTIFY</a:t>
            </a:r>
          </a:p>
        </p:txBody>
      </p:sp>
      <p:sp>
        <p:nvSpPr>
          <p:cNvPr id="40" name="TextBox 39">
            <a:extLst>
              <a:ext uri="{FF2B5EF4-FFF2-40B4-BE49-F238E27FC236}">
                <a16:creationId xmlns:a16="http://schemas.microsoft.com/office/drawing/2014/main" id="{FDBC4268-CB75-2541-9B18-603B8A0DBBDE}"/>
              </a:ext>
            </a:extLst>
          </p:cNvPr>
          <p:cNvSpPr txBox="1"/>
          <p:nvPr userDrawn="1"/>
        </p:nvSpPr>
        <p:spPr>
          <a:xfrm>
            <a:off x="2151605"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EVALUATE</a:t>
            </a:r>
          </a:p>
        </p:txBody>
      </p:sp>
      <p:sp>
        <p:nvSpPr>
          <p:cNvPr id="41" name="TextBox 40">
            <a:extLst>
              <a:ext uri="{FF2B5EF4-FFF2-40B4-BE49-F238E27FC236}">
                <a16:creationId xmlns:a16="http://schemas.microsoft.com/office/drawing/2014/main" id="{83CA3CE8-41B8-B14C-8DE3-BB46678ACA79}"/>
              </a:ext>
            </a:extLst>
          </p:cNvPr>
          <p:cNvSpPr txBox="1"/>
          <p:nvPr userDrawn="1"/>
        </p:nvSpPr>
        <p:spPr>
          <a:xfrm>
            <a:off x="3042823"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DEFINE</a:t>
            </a:r>
          </a:p>
        </p:txBody>
      </p:sp>
      <p:sp>
        <p:nvSpPr>
          <p:cNvPr id="42" name="TextBox 41">
            <a:extLst>
              <a:ext uri="{FF2B5EF4-FFF2-40B4-BE49-F238E27FC236}">
                <a16:creationId xmlns:a16="http://schemas.microsoft.com/office/drawing/2014/main" id="{AC341A62-92BD-1243-85F6-0DE94DAEC107}"/>
              </a:ext>
            </a:extLst>
          </p:cNvPr>
          <p:cNvSpPr txBox="1"/>
          <p:nvPr userDrawn="1"/>
        </p:nvSpPr>
        <p:spPr>
          <a:xfrm>
            <a:off x="3930588" y="1588390"/>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EXECUTE</a:t>
            </a:r>
          </a:p>
        </p:txBody>
      </p:sp>
      <p:sp>
        <p:nvSpPr>
          <p:cNvPr id="43" name="TextBox 42">
            <a:extLst>
              <a:ext uri="{FF2B5EF4-FFF2-40B4-BE49-F238E27FC236}">
                <a16:creationId xmlns:a16="http://schemas.microsoft.com/office/drawing/2014/main" id="{97F4C4FE-8284-A646-AF52-5438163F5A03}"/>
              </a:ext>
            </a:extLst>
          </p:cNvPr>
          <p:cNvSpPr txBox="1"/>
          <p:nvPr userDrawn="1"/>
        </p:nvSpPr>
        <p:spPr>
          <a:xfrm>
            <a:off x="4818354"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OPERATE</a:t>
            </a:r>
          </a:p>
        </p:txBody>
      </p:sp>
      <p:sp>
        <p:nvSpPr>
          <p:cNvPr id="44" name="TextBox 43">
            <a:extLst>
              <a:ext uri="{FF2B5EF4-FFF2-40B4-BE49-F238E27FC236}">
                <a16:creationId xmlns:a16="http://schemas.microsoft.com/office/drawing/2014/main" id="{BA3F575F-6069-2445-AF38-4CB6A798E915}"/>
              </a:ext>
            </a:extLst>
          </p:cNvPr>
          <p:cNvSpPr txBox="1"/>
          <p:nvPr userDrawn="1"/>
        </p:nvSpPr>
        <p:spPr>
          <a:xfrm>
            <a:off x="1263840" y="1585584"/>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IDENTIFY</a:t>
            </a:r>
          </a:p>
        </p:txBody>
      </p:sp>
      <p:sp>
        <p:nvSpPr>
          <p:cNvPr id="45" name="TextBox 44">
            <a:extLst>
              <a:ext uri="{FF2B5EF4-FFF2-40B4-BE49-F238E27FC236}">
                <a16:creationId xmlns:a16="http://schemas.microsoft.com/office/drawing/2014/main" id="{0047C295-57B3-5B45-9138-AA5F06E6749C}"/>
              </a:ext>
            </a:extLst>
          </p:cNvPr>
          <p:cNvSpPr txBox="1"/>
          <p:nvPr userDrawn="1"/>
        </p:nvSpPr>
        <p:spPr>
          <a:xfrm>
            <a:off x="2151605" y="1585584"/>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EVALUATE</a:t>
            </a:r>
          </a:p>
        </p:txBody>
      </p:sp>
      <p:sp>
        <p:nvSpPr>
          <p:cNvPr id="46" name="TextBox 45">
            <a:extLst>
              <a:ext uri="{FF2B5EF4-FFF2-40B4-BE49-F238E27FC236}">
                <a16:creationId xmlns:a16="http://schemas.microsoft.com/office/drawing/2014/main" id="{26B3BD10-F0F7-BC4F-90E8-E1ACF3030E5A}"/>
              </a:ext>
            </a:extLst>
          </p:cNvPr>
          <p:cNvSpPr txBox="1"/>
          <p:nvPr userDrawn="1"/>
        </p:nvSpPr>
        <p:spPr>
          <a:xfrm>
            <a:off x="3042823" y="1585586"/>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DEFINE</a:t>
            </a:r>
          </a:p>
        </p:txBody>
      </p:sp>
      <p:sp>
        <p:nvSpPr>
          <p:cNvPr id="47" name="TextBox 46">
            <a:extLst>
              <a:ext uri="{FF2B5EF4-FFF2-40B4-BE49-F238E27FC236}">
                <a16:creationId xmlns:a16="http://schemas.microsoft.com/office/drawing/2014/main" id="{8711D8F7-A97D-B84B-8EDE-E9B3D1F767A3}"/>
              </a:ext>
            </a:extLst>
          </p:cNvPr>
          <p:cNvSpPr txBox="1"/>
          <p:nvPr userDrawn="1"/>
        </p:nvSpPr>
        <p:spPr>
          <a:xfrm>
            <a:off x="3930588" y="1585584"/>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EXECUTE</a:t>
            </a:r>
          </a:p>
        </p:txBody>
      </p:sp>
      <p:sp>
        <p:nvSpPr>
          <p:cNvPr id="48" name="TextBox 47">
            <a:extLst>
              <a:ext uri="{FF2B5EF4-FFF2-40B4-BE49-F238E27FC236}">
                <a16:creationId xmlns:a16="http://schemas.microsoft.com/office/drawing/2014/main" id="{A01BD2F8-6FC7-B442-8E9A-F6F7559EA37E}"/>
              </a:ext>
            </a:extLst>
          </p:cNvPr>
          <p:cNvSpPr txBox="1"/>
          <p:nvPr userDrawn="1"/>
        </p:nvSpPr>
        <p:spPr>
          <a:xfrm>
            <a:off x="4818356" y="1585582"/>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OPERATE</a:t>
            </a:r>
          </a:p>
        </p:txBody>
      </p:sp>
      <p:pic>
        <p:nvPicPr>
          <p:cNvPr id="28" name="Picture 27">
            <a:extLst>
              <a:ext uri="{FF2B5EF4-FFF2-40B4-BE49-F238E27FC236}">
                <a16:creationId xmlns:a16="http://schemas.microsoft.com/office/drawing/2014/main" id="{C6CCB827-1613-2140-AA7F-B203BBA0B250}"/>
              </a:ext>
            </a:extLst>
          </p:cNvPr>
          <p:cNvPicPr>
            <a:picLocks noChangeAspect="1"/>
          </p:cNvPicPr>
          <p:nvPr userDrawn="1"/>
        </p:nvPicPr>
        <p:blipFill>
          <a:blip r:embed="rId4" cstate="email">
            <a:biLevel thresh="25000"/>
            <a:extLst>
              <a:ext uri="{BEBA8EAE-BF5A-486C-A8C5-ECC9F3942E4B}">
                <a14:imgProps xmlns:a14="http://schemas.microsoft.com/office/drawing/2010/main">
                  <a14:imgLayer r:embed="rId5">
                    <a14:imgEffect>
                      <a14:artisticPhotocopy/>
                    </a14:imgEffect>
                    <a14:imgEffect>
                      <a14:saturation sat="101000"/>
                    </a14:imgEffect>
                  </a14:imgLayer>
                </a14:imgProps>
              </a:ext>
              <a:ext uri="{28A0092B-C50C-407E-A947-70E740481C1C}">
                <a14:useLocalDpi xmlns:a14="http://schemas.microsoft.com/office/drawing/2010/main"/>
              </a:ext>
            </a:extLst>
          </a:blip>
          <a:stretch>
            <a:fillRect/>
          </a:stretch>
        </p:blipFill>
        <p:spPr>
          <a:xfrm>
            <a:off x="11273549" y="5972947"/>
            <a:ext cx="648072" cy="646491"/>
          </a:xfrm>
          <a:prstGeom prst="rect">
            <a:avLst/>
          </a:prstGeom>
        </p:spPr>
      </p:pic>
      <p:sp>
        <p:nvSpPr>
          <p:cNvPr id="29" name="Slide Number Placeholder 5">
            <a:extLst>
              <a:ext uri="{FF2B5EF4-FFF2-40B4-BE49-F238E27FC236}">
                <a16:creationId xmlns:a16="http://schemas.microsoft.com/office/drawing/2014/main" id="{97C9AC4B-1CA6-064C-AE3F-A447C4AF4DF8}"/>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bg1"/>
                </a:solidFill>
              </a:defRPr>
            </a:lvl1pPr>
          </a:lstStyle>
          <a:p>
            <a:fld id="{35D9B028-6A38-1946-B144-B01EBF052FAC}" type="slidenum">
              <a:rPr lang="en-AU" smtClean="0"/>
              <a:pPr/>
              <a:t>‹#›</a:t>
            </a:fld>
            <a:endParaRPr lang="en-AU" dirty="0"/>
          </a:p>
        </p:txBody>
      </p:sp>
    </p:spTree>
    <p:extLst>
      <p:ext uri="{BB962C8B-B14F-4D97-AF65-F5344CB8AC3E}">
        <p14:creationId xmlns:p14="http://schemas.microsoft.com/office/powerpoint/2010/main" val="65471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RJ Detailed Dark BG Left Content + Red Panel + Space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190413" cy="6859588"/>
          </a:xfrm>
          <a:prstGeom prst="rect">
            <a:avLst/>
          </a:prstGeom>
          <a:solidFill>
            <a:schemeClr val="bg2"/>
          </a:solidFill>
        </p:spPr>
        <p:txBody>
          <a:bodyPr lIns="6675120" tIns="914400" rIns="1554480" anchor="ctr" anchorCtr="0">
            <a:normAutofit/>
          </a:bodyPr>
          <a:lstStyle>
            <a:lvl1pPr marL="342900" indent="-342900">
              <a:buFont typeface="+mj-lt"/>
              <a:buAutoNum type="arabicPeriod"/>
              <a:defRPr sz="1800"/>
            </a:lvl1pPr>
          </a:lstStyle>
          <a:p>
            <a:r>
              <a:rPr lang="en-AU" dirty="0"/>
              <a:t>Click icon to add picture  </a:t>
            </a:r>
          </a:p>
          <a:p>
            <a:r>
              <a:rPr lang="en-AU" dirty="0"/>
              <a:t>Adjust framing and crop using instructions on the top edge</a:t>
            </a:r>
          </a:p>
        </p:txBody>
      </p:sp>
      <p:sp>
        <p:nvSpPr>
          <p:cNvPr id="29" name="Text Placeholder 2"/>
          <p:cNvSpPr>
            <a:spLocks noGrp="1"/>
          </p:cNvSpPr>
          <p:nvPr>
            <p:ph type="body" sz="quarter" idx="45" hasCustomPrompt="1"/>
          </p:nvPr>
        </p:nvSpPr>
        <p:spPr>
          <a:xfrm>
            <a:off x="945823" y="0"/>
            <a:ext cx="4919663" cy="6259513"/>
          </a:xfrm>
          <a:prstGeom prst="rect">
            <a:avLst/>
          </a:prstGeom>
          <a:solidFill>
            <a:schemeClr val="accent1">
              <a:alpha val="85000"/>
            </a:schemeClr>
          </a:solidFill>
        </p:spPr>
        <p:txBody>
          <a:bodyPr>
            <a:normAutofit/>
          </a:bodyPr>
          <a:lstStyle>
            <a:lvl1pPr>
              <a:defRPr sz="1800"/>
            </a:lvl1pPr>
          </a:lstStyle>
          <a:p>
            <a:pPr lvl="0"/>
            <a:r>
              <a:rPr lang="en-US" dirty="0"/>
              <a:t> </a:t>
            </a:r>
            <a:endParaRPr lang="en-AU" dirty="0"/>
          </a:p>
        </p:txBody>
      </p:sp>
      <p:sp>
        <p:nvSpPr>
          <p:cNvPr id="5" name="Text Placeholder 4"/>
          <p:cNvSpPr>
            <a:spLocks noGrp="1"/>
          </p:cNvSpPr>
          <p:nvPr>
            <p:ph type="body" sz="quarter" idx="13" hasCustomPrompt="1"/>
          </p:nvPr>
        </p:nvSpPr>
        <p:spPr>
          <a:xfrm>
            <a:off x="1324800" y="4636245"/>
            <a:ext cx="4298400" cy="1504800"/>
          </a:xfrm>
          <a:prstGeom prst="rect">
            <a:avLst/>
          </a:prstGeom>
        </p:spPr>
        <p:txBody>
          <a:bodyPr>
            <a:noAutofit/>
          </a:bodyPr>
          <a:lstStyle>
            <a:lvl1pPr>
              <a:defRPr sz="1800" baseline="0">
                <a:solidFill>
                  <a:schemeClr val="bg1"/>
                </a:solidFill>
              </a:defRPr>
            </a:lvl1pPr>
          </a:lstStyle>
          <a:p>
            <a:pPr lvl="0"/>
            <a:r>
              <a:rPr lang="en-US"/>
              <a:t>Click Home &gt; Indent to add optional bullets here: list customer benefits, cost/schedule savings</a:t>
            </a:r>
          </a:p>
        </p:txBody>
      </p:sp>
      <p:sp>
        <p:nvSpPr>
          <p:cNvPr id="30" name="Text Placeholder 29"/>
          <p:cNvSpPr>
            <a:spLocks noGrp="1"/>
          </p:cNvSpPr>
          <p:nvPr>
            <p:ph type="body" sz="quarter" idx="43" hasCustomPrompt="1"/>
          </p:nvPr>
        </p:nvSpPr>
        <p:spPr>
          <a:xfrm>
            <a:off x="1324800" y="799200"/>
            <a:ext cx="4298400" cy="712800"/>
          </a:xfrm>
          <a:prstGeom prst="rect">
            <a:avLst/>
          </a:prstGeom>
        </p:spPr>
        <p:txBody>
          <a:bodyPr/>
          <a:lstStyle>
            <a:lvl1pPr>
              <a:defRPr b="1">
                <a:solidFill>
                  <a:schemeClr val="bg1"/>
                </a:solidFill>
              </a:defRPr>
            </a:lvl1pPr>
          </a:lstStyle>
          <a:p>
            <a:pPr lvl="0"/>
            <a:r>
              <a:rPr lang="en-US"/>
              <a:t>Company</a:t>
            </a:r>
            <a:br>
              <a:rPr lang="en-US"/>
            </a:br>
            <a:r>
              <a:rPr lang="en-US"/>
              <a:t>Project</a:t>
            </a:r>
            <a:endParaRPr lang="en-AU"/>
          </a:p>
        </p:txBody>
      </p:sp>
      <p:sp>
        <p:nvSpPr>
          <p:cNvPr id="1025" name="Text Placeholder 1024"/>
          <p:cNvSpPr>
            <a:spLocks noGrp="1"/>
          </p:cNvSpPr>
          <p:nvPr>
            <p:ph type="body" sz="quarter" idx="44" hasCustomPrompt="1"/>
          </p:nvPr>
        </p:nvSpPr>
        <p:spPr>
          <a:xfrm>
            <a:off x="1324800" y="1665317"/>
            <a:ext cx="4298400" cy="2852460"/>
          </a:xfrm>
          <a:prstGeom prst="rect">
            <a:avLst/>
          </a:prstGeom>
        </p:spPr>
        <p:txBody>
          <a:bodyPr>
            <a:noAutofit/>
          </a:bodyPr>
          <a:lstStyle>
            <a:lvl1pPr>
              <a:defRPr sz="1800" baseline="0">
                <a:solidFill>
                  <a:schemeClr val="bg1"/>
                </a:solidFill>
              </a:defRPr>
            </a:lvl1pPr>
          </a:lstStyle>
          <a:p>
            <a:pPr lvl="0"/>
            <a:r>
              <a:rPr lang="en-US" dirty="0"/>
              <a:t>Add Project Description</a:t>
            </a:r>
            <a:br>
              <a:rPr lang="en-US" dirty="0"/>
            </a:br>
            <a:r>
              <a:rPr lang="en-AU" dirty="0"/>
              <a:t>Feel free to resize this textbox, the underlying dark background and the positioning of both to suit the copy space provided by the photo—so as to not obscure any important elements. </a:t>
            </a:r>
            <a:br>
              <a:rPr lang="en-AU" dirty="0"/>
            </a:br>
            <a:r>
              <a:rPr lang="en-AU" dirty="0"/>
              <a:t>Try to align the latter to the grid if possible. You can use and resize the provided red, white and grey squares to draw focus. </a:t>
            </a:r>
            <a:endParaRPr lang="en-US" dirty="0"/>
          </a:p>
        </p:txBody>
      </p:sp>
      <p:grpSp>
        <p:nvGrpSpPr>
          <p:cNvPr id="57" name="Group 56"/>
          <p:cNvGrpSpPr/>
          <p:nvPr userDrawn="1"/>
        </p:nvGrpSpPr>
        <p:grpSpPr>
          <a:xfrm>
            <a:off x="12430536" y="-13830"/>
            <a:ext cx="2700768" cy="7094250"/>
            <a:chOff x="-2769438" y="65218"/>
            <a:chExt cx="2700768" cy="7094250"/>
          </a:xfrm>
        </p:grpSpPr>
        <p:sp>
          <p:nvSpPr>
            <p:cNvPr id="58" name="TextBox 57"/>
            <p:cNvSpPr txBox="1"/>
            <p:nvPr userDrawn="1"/>
          </p:nvSpPr>
          <p:spPr>
            <a:xfrm>
              <a:off x="-2769438" y="65218"/>
              <a:ext cx="2700768" cy="7094250"/>
            </a:xfrm>
            <a:prstGeom prst="rect">
              <a:avLst/>
            </a:prstGeom>
            <a:noFill/>
          </p:spPr>
          <p:txBody>
            <a:bodyPr wrap="square" rtlCol="0">
              <a:spAutoFit/>
            </a:bodyPr>
            <a:lstStyle/>
            <a:p>
              <a:r>
                <a:rPr lang="en-US" sz="1300" dirty="0">
                  <a:latin typeface="Franklin Gothic Book" charset="0"/>
                  <a:ea typeface="Franklin Gothic Book" charset="0"/>
                  <a:cs typeface="Franklin Gothic Book" charset="0"/>
                </a:rPr>
                <a:t>To insert</a:t>
              </a:r>
              <a:r>
                <a:rPr lang="en-US" sz="1300" baseline="0" dirty="0">
                  <a:latin typeface="Franklin Gothic Book" charset="0"/>
                  <a:ea typeface="Franklin Gothic Book" charset="0"/>
                  <a:cs typeface="Franklin Gothic Book" charset="0"/>
                </a:rPr>
                <a:t> an image for the first time in this placeholder:</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1) click on the placeholder icon in the center and navigate to the desired image in your hard drive.</a:t>
              </a:r>
            </a:p>
            <a:p>
              <a:endParaRPr lang="en-US" sz="1300" dirty="0">
                <a:latin typeface="Franklin Gothic Book" charset="0"/>
                <a:ea typeface="Franklin Gothic Book" charset="0"/>
                <a:cs typeface="Franklin Gothic Book" charset="0"/>
              </a:endParaRPr>
            </a:p>
            <a:p>
              <a:r>
                <a:rPr lang="en-US" sz="1300" dirty="0">
                  <a:latin typeface="Franklin Gothic Book" charset="0"/>
                  <a:ea typeface="Franklin Gothic Book" charset="0"/>
                  <a:cs typeface="Franklin Gothic Book" charset="0"/>
                </a:rPr>
                <a:t>2) If you want to change the image</a:t>
              </a:r>
              <a:r>
                <a:rPr lang="en-US" sz="1300" baseline="0" dirty="0">
                  <a:latin typeface="Franklin Gothic Book" charset="0"/>
                  <a:ea typeface="Franklin Gothic Book" charset="0"/>
                  <a:cs typeface="Franklin Gothic Book" charset="0"/>
                </a:rPr>
                <a:t>, just click on the image and delete. This will reveal the original placeholder underneath then just repeat step 1</a:t>
              </a: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Holding down the Shift key maintains its proportions, so it won’t skew the image.</a:t>
              </a:r>
              <a:endParaRPr lang="en-US" sz="1300" dirty="0">
                <a:latin typeface="Franklin Gothic Book" charset="0"/>
                <a:ea typeface="Franklin Gothic Book" charset="0"/>
                <a:cs typeface="Franklin Gothic Book" charset="0"/>
              </a:endParaRPr>
            </a:p>
          </p:txBody>
        </p:sp>
        <p:sp>
          <p:nvSpPr>
            <p:cNvPr id="59" name="Left Arrow 58"/>
            <p:cNvSpPr/>
            <p:nvPr userDrawn="1"/>
          </p:nvSpPr>
          <p:spPr>
            <a:xfrm rot="10800000"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grpSp>
          <p:nvGrpSpPr>
            <p:cNvPr id="60" name="Group 59"/>
            <p:cNvGrpSpPr/>
            <p:nvPr userDrawn="1"/>
          </p:nvGrpSpPr>
          <p:grpSpPr>
            <a:xfrm>
              <a:off x="-2678109" y="3946220"/>
              <a:ext cx="2246362" cy="2338550"/>
              <a:chOff x="-2678109" y="3946220"/>
              <a:chExt cx="2246362" cy="2338550"/>
            </a:xfrm>
          </p:grpSpPr>
          <p:pic>
            <p:nvPicPr>
              <p:cNvPr id="61" name="Picture 6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62"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Left Arrow 62"/>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64" name="Left Arrow 63"/>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65" name="TextBox 64"/>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Titillium Web" panose="00000500000000000000" pitchFamily="2" charset="0"/>
                  </a:rPr>
                  <a:t>THIS!</a:t>
                </a:r>
                <a:endParaRPr lang="en-US" sz="1100" dirty="0">
                  <a:solidFill>
                    <a:schemeClr val="bg1"/>
                  </a:solidFill>
                  <a:latin typeface="Titillium Web" panose="00000500000000000000" pitchFamily="2" charset="0"/>
                </a:endParaRPr>
              </a:p>
            </p:txBody>
          </p:sp>
          <p:sp>
            <p:nvSpPr>
              <p:cNvPr id="66" name="TextBox 65"/>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Titillium Web" panose="00000500000000000000" pitchFamily="2" charset="0"/>
                  </a:rPr>
                  <a:t>NOT THIS</a:t>
                </a:r>
                <a:endParaRPr lang="en-US" sz="1100" dirty="0">
                  <a:solidFill>
                    <a:schemeClr val="bg1"/>
                  </a:solidFill>
                  <a:latin typeface="Titillium Web" panose="00000500000000000000" pitchFamily="2" charset="0"/>
                </a:endParaRPr>
              </a:p>
            </p:txBody>
          </p:sp>
        </p:grpSp>
      </p:grpSp>
      <p:sp>
        <p:nvSpPr>
          <p:cNvPr id="22" name="Slide Number Placeholder 5">
            <a:extLst>
              <a:ext uri="{FF2B5EF4-FFF2-40B4-BE49-F238E27FC236}">
                <a16:creationId xmlns:a16="http://schemas.microsoft.com/office/drawing/2014/main" id="{95242496-9DDE-A444-B02C-711D06F85412}"/>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tx1"/>
                </a:solidFill>
              </a:defRPr>
            </a:lvl1pPr>
          </a:lstStyle>
          <a:p>
            <a:fld id="{09585EE1-6839-4EE9-86C0-7133FD093870}" type="slidenum">
              <a:rPr lang="en-AU" smtClean="0"/>
              <a:pPr/>
              <a:t>‹#›</a:t>
            </a:fld>
            <a:endParaRPr lang="en-AU" dirty="0"/>
          </a:p>
        </p:txBody>
      </p:sp>
      <p:grpSp>
        <p:nvGrpSpPr>
          <p:cNvPr id="23" name="Group 22">
            <a:extLst>
              <a:ext uri="{FF2B5EF4-FFF2-40B4-BE49-F238E27FC236}">
                <a16:creationId xmlns:a16="http://schemas.microsoft.com/office/drawing/2014/main" id="{DC443B55-0B67-FA45-9D1F-635CDC880007}"/>
              </a:ext>
            </a:extLst>
          </p:cNvPr>
          <p:cNvGrpSpPr/>
          <p:nvPr userDrawn="1"/>
        </p:nvGrpSpPr>
        <p:grpSpPr>
          <a:xfrm>
            <a:off x="11299354" y="6000751"/>
            <a:ext cx="607059" cy="597395"/>
            <a:chOff x="11299354" y="6000751"/>
            <a:chExt cx="607059" cy="597395"/>
          </a:xfrm>
        </p:grpSpPr>
        <p:sp>
          <p:nvSpPr>
            <p:cNvPr id="24" name="Rectangle 23">
              <a:extLst>
                <a:ext uri="{FF2B5EF4-FFF2-40B4-BE49-F238E27FC236}">
                  <a16:creationId xmlns:a16="http://schemas.microsoft.com/office/drawing/2014/main" id="{1A5086D2-33EF-E54B-9C43-F2F8DA576B0D}"/>
                </a:ext>
              </a:extLst>
            </p:cNvPr>
            <p:cNvSpPr/>
            <p:nvPr userDrawn="1"/>
          </p:nvSpPr>
          <p:spPr>
            <a:xfrm>
              <a:off x="11299354" y="6143625"/>
              <a:ext cx="454521" cy="454521"/>
            </a:xfrm>
            <a:prstGeom prst="rect">
              <a:avLst/>
            </a:prstGeom>
            <a:no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38D"/>
                </a:highlight>
              </a:endParaRPr>
            </a:p>
          </p:txBody>
        </p:sp>
        <p:sp>
          <p:nvSpPr>
            <p:cNvPr id="25" name="Rectangle 24">
              <a:extLst>
                <a:ext uri="{FF2B5EF4-FFF2-40B4-BE49-F238E27FC236}">
                  <a16:creationId xmlns:a16="http://schemas.microsoft.com/office/drawing/2014/main" id="{680C4513-CEF0-DA4E-A987-6C01248D624A}"/>
                </a:ext>
              </a:extLst>
            </p:cNvPr>
            <p:cNvSpPr/>
            <p:nvPr userDrawn="1"/>
          </p:nvSpPr>
          <p:spPr>
            <a:xfrm>
              <a:off x="11646063" y="6000751"/>
              <a:ext cx="260350" cy="2603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54938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RJ Detailed Dark BG Content one Black Panel">
    <p:spTree>
      <p:nvGrpSpPr>
        <p:cNvPr id="1" name=""/>
        <p:cNvGrpSpPr/>
        <p:nvPr/>
      </p:nvGrpSpPr>
      <p:grpSpPr>
        <a:xfrm>
          <a:off x="0" y="0"/>
          <a:ext cx="0" cy="0"/>
          <a:chOff x="0" y="0"/>
          <a:chExt cx="0" cy="0"/>
        </a:xfrm>
      </p:grpSpPr>
      <p:sp>
        <p:nvSpPr>
          <p:cNvPr id="26" name="Picture Placeholder 3"/>
          <p:cNvSpPr>
            <a:spLocks noGrp="1"/>
          </p:cNvSpPr>
          <p:nvPr>
            <p:ph type="pic" sz="quarter" idx="14" hasCustomPrompt="1"/>
          </p:nvPr>
        </p:nvSpPr>
        <p:spPr>
          <a:xfrm>
            <a:off x="0" y="0"/>
            <a:ext cx="12190413" cy="6859588"/>
          </a:xfrm>
          <a:prstGeom prst="rect">
            <a:avLst/>
          </a:prstGeom>
          <a:solidFill>
            <a:schemeClr val="bg2"/>
          </a:solidFill>
        </p:spPr>
        <p:txBody>
          <a:bodyPr lIns="6583680" tIns="731520" rIns="1463040" anchor="ctr" anchorCtr="0">
            <a:normAutofit/>
          </a:bodyPr>
          <a:lstStyle>
            <a:lvl1pPr marL="457200" indent="-457200">
              <a:buClr>
                <a:schemeClr val="tx1"/>
              </a:buClr>
              <a:buFont typeface="+mj-lt"/>
              <a:buAutoNum type="arabicPeriod"/>
              <a:defRPr sz="1800"/>
            </a:lvl1pPr>
          </a:lstStyle>
          <a:p>
            <a:r>
              <a:rPr lang="en-AU" dirty="0"/>
              <a:t>Click icon to add picture  </a:t>
            </a:r>
          </a:p>
          <a:p>
            <a:r>
              <a:rPr lang="en-AU" dirty="0"/>
              <a:t>Adjust framing and crop using instructions on the top edge</a:t>
            </a:r>
          </a:p>
        </p:txBody>
      </p:sp>
      <p:sp>
        <p:nvSpPr>
          <p:cNvPr id="3" name="Text Placeholder 2"/>
          <p:cNvSpPr>
            <a:spLocks noGrp="1"/>
          </p:cNvSpPr>
          <p:nvPr>
            <p:ph type="body" sz="quarter" idx="45" hasCustomPrompt="1"/>
          </p:nvPr>
        </p:nvSpPr>
        <p:spPr>
          <a:xfrm>
            <a:off x="945823" y="0"/>
            <a:ext cx="4919663" cy="6259513"/>
          </a:xfrm>
          <a:prstGeom prst="rect">
            <a:avLst/>
          </a:prstGeom>
          <a:solidFill>
            <a:schemeClr val="accent2">
              <a:alpha val="85000"/>
            </a:schemeClr>
          </a:solidFill>
        </p:spPr>
        <p:txBody>
          <a:bodyPr/>
          <a:lstStyle>
            <a:lvl1pPr>
              <a:defRPr/>
            </a:lvl1pPr>
          </a:lstStyle>
          <a:p>
            <a:pPr lvl="0"/>
            <a:r>
              <a:rPr lang="en-US"/>
              <a:t> </a:t>
            </a:r>
            <a:endParaRPr lang="en-AU"/>
          </a:p>
        </p:txBody>
      </p:sp>
      <p:sp>
        <p:nvSpPr>
          <p:cNvPr id="5" name="Text Placeholder 4"/>
          <p:cNvSpPr>
            <a:spLocks noGrp="1"/>
          </p:cNvSpPr>
          <p:nvPr>
            <p:ph type="body" sz="quarter" idx="13" hasCustomPrompt="1"/>
          </p:nvPr>
        </p:nvSpPr>
        <p:spPr>
          <a:xfrm>
            <a:off x="1263840" y="4518798"/>
            <a:ext cx="4298400" cy="1504800"/>
          </a:xfrm>
          <a:prstGeom prst="rect">
            <a:avLst/>
          </a:prstGeom>
        </p:spPr>
        <p:txBody>
          <a:bodyPr>
            <a:noAutofit/>
          </a:bodyPr>
          <a:lstStyle>
            <a:lvl1pPr>
              <a:defRPr sz="1800" baseline="0">
                <a:solidFill>
                  <a:schemeClr val="bg1"/>
                </a:solidFill>
              </a:defRPr>
            </a:lvl1pPr>
          </a:lstStyle>
          <a:p>
            <a:pPr lvl="0"/>
            <a:r>
              <a:rPr lang="en-US"/>
              <a:t>Click Home &gt; Indent to add optional bullets here: list customer benefits, cost/schedule savings</a:t>
            </a:r>
          </a:p>
        </p:txBody>
      </p:sp>
      <p:sp>
        <p:nvSpPr>
          <p:cNvPr id="30" name="Text Placeholder 29"/>
          <p:cNvSpPr>
            <a:spLocks noGrp="1"/>
          </p:cNvSpPr>
          <p:nvPr>
            <p:ph type="body" sz="quarter" idx="43" hasCustomPrompt="1"/>
          </p:nvPr>
        </p:nvSpPr>
        <p:spPr>
          <a:xfrm>
            <a:off x="1263840" y="708980"/>
            <a:ext cx="4298400" cy="712800"/>
          </a:xfrm>
          <a:prstGeom prst="rect">
            <a:avLst/>
          </a:prstGeom>
          <a:ln>
            <a:noFill/>
          </a:ln>
        </p:spPr>
        <p:txBody>
          <a:bodyPr/>
          <a:lstStyle>
            <a:lvl1pPr>
              <a:defRPr b="1">
                <a:solidFill>
                  <a:schemeClr val="bg1"/>
                </a:solidFill>
              </a:defRPr>
            </a:lvl1pPr>
          </a:lstStyle>
          <a:p>
            <a:pPr lvl="0"/>
            <a:r>
              <a:rPr lang="en-US" dirty="0"/>
              <a:t>Company</a:t>
            </a:r>
            <a:br>
              <a:rPr lang="en-US" dirty="0"/>
            </a:br>
            <a:r>
              <a:rPr lang="en-US" dirty="0"/>
              <a:t>Project</a:t>
            </a:r>
            <a:endParaRPr lang="en-AU" dirty="0"/>
          </a:p>
        </p:txBody>
      </p:sp>
      <p:sp>
        <p:nvSpPr>
          <p:cNvPr id="1025" name="Text Placeholder 1024"/>
          <p:cNvSpPr>
            <a:spLocks noGrp="1"/>
          </p:cNvSpPr>
          <p:nvPr>
            <p:ph type="body" sz="quarter" idx="44" hasCustomPrompt="1"/>
          </p:nvPr>
        </p:nvSpPr>
        <p:spPr>
          <a:xfrm>
            <a:off x="1263840" y="1957278"/>
            <a:ext cx="4298400" cy="2472954"/>
          </a:xfrm>
          <a:prstGeom prst="rect">
            <a:avLst/>
          </a:prstGeom>
        </p:spPr>
        <p:txBody>
          <a:bodyPr/>
          <a:lstStyle>
            <a:lvl1pPr>
              <a:defRPr sz="1800" baseline="0">
                <a:solidFill>
                  <a:schemeClr val="bg1"/>
                </a:solidFill>
              </a:defRPr>
            </a:lvl1pPr>
          </a:lstStyle>
          <a:p>
            <a:pPr lvl="0"/>
            <a:r>
              <a:rPr lang="en-US" dirty="0"/>
              <a:t>Add Project Description</a:t>
            </a:r>
            <a:br>
              <a:rPr lang="en-US" dirty="0"/>
            </a:br>
            <a:r>
              <a:rPr lang="en-AU" dirty="0"/>
              <a:t>Feel free to resize this textbox, the underlying dark background and the positioning of both to suit the copy space provided by the photo—so as to not obscure any important elements. </a:t>
            </a:r>
            <a:br>
              <a:rPr lang="en-AU" dirty="0"/>
            </a:br>
            <a:r>
              <a:rPr lang="en-AU" dirty="0"/>
              <a:t>Try to align the latter to the grid if possible. You can use and resize the provided red, white and grey squares to draw focus. </a:t>
            </a:r>
            <a:endParaRPr lang="en-US" dirty="0"/>
          </a:p>
        </p:txBody>
      </p:sp>
      <p:grpSp>
        <p:nvGrpSpPr>
          <p:cNvPr id="79" name="Group 78"/>
          <p:cNvGrpSpPr/>
          <p:nvPr userDrawn="1"/>
        </p:nvGrpSpPr>
        <p:grpSpPr>
          <a:xfrm>
            <a:off x="12430536" y="-13830"/>
            <a:ext cx="2700768" cy="7094250"/>
            <a:chOff x="-2769438" y="65218"/>
            <a:chExt cx="2700768" cy="7094250"/>
          </a:xfrm>
        </p:grpSpPr>
        <p:sp>
          <p:nvSpPr>
            <p:cNvPr id="80" name="TextBox 79"/>
            <p:cNvSpPr txBox="1"/>
            <p:nvPr userDrawn="1"/>
          </p:nvSpPr>
          <p:spPr>
            <a:xfrm>
              <a:off x="-2769438" y="65218"/>
              <a:ext cx="2700768" cy="7094250"/>
            </a:xfrm>
            <a:prstGeom prst="rect">
              <a:avLst/>
            </a:prstGeom>
            <a:noFill/>
          </p:spPr>
          <p:txBody>
            <a:bodyPr wrap="square" rtlCol="0">
              <a:spAutoFit/>
            </a:bodyPr>
            <a:lstStyle/>
            <a:p>
              <a:r>
                <a:rPr lang="en-US" sz="1300" dirty="0">
                  <a:latin typeface="Franklin Gothic Book" charset="0"/>
                  <a:ea typeface="Franklin Gothic Book" charset="0"/>
                  <a:cs typeface="Franklin Gothic Book" charset="0"/>
                </a:rPr>
                <a:t>To insert</a:t>
              </a:r>
              <a:r>
                <a:rPr lang="en-US" sz="1300" baseline="0" dirty="0">
                  <a:latin typeface="Franklin Gothic Book" charset="0"/>
                  <a:ea typeface="Franklin Gothic Book" charset="0"/>
                  <a:cs typeface="Franklin Gothic Book" charset="0"/>
                </a:rPr>
                <a:t> an image for the first time in this placeholder:</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1) click on the placeholder icon in the center and navigate to the desired image in your hard drive.</a:t>
              </a:r>
            </a:p>
            <a:p>
              <a:endParaRPr lang="en-US" sz="1300" dirty="0">
                <a:latin typeface="Franklin Gothic Book" charset="0"/>
                <a:ea typeface="Franklin Gothic Book" charset="0"/>
                <a:cs typeface="Franklin Gothic Book" charset="0"/>
              </a:endParaRPr>
            </a:p>
            <a:p>
              <a:r>
                <a:rPr lang="en-US" sz="1300" dirty="0">
                  <a:latin typeface="Franklin Gothic Book" charset="0"/>
                  <a:ea typeface="Franklin Gothic Book" charset="0"/>
                  <a:cs typeface="Franklin Gothic Book" charset="0"/>
                </a:rPr>
                <a:t>2) If you want to change the image</a:t>
              </a:r>
              <a:r>
                <a:rPr lang="en-US" sz="1300" baseline="0" dirty="0">
                  <a:latin typeface="Franklin Gothic Book" charset="0"/>
                  <a:ea typeface="Franklin Gothic Book" charset="0"/>
                  <a:cs typeface="Franklin Gothic Book" charset="0"/>
                </a:rPr>
                <a:t>, just click on the image and delete. This will reveal the original placeholder underneath then just repeat step 1</a:t>
              </a: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endParaRPr lang="en-US" sz="1300" baseline="0" dirty="0">
                <a:latin typeface="Franklin Gothic Book" charset="0"/>
                <a:ea typeface="Franklin Gothic Book" charset="0"/>
                <a:cs typeface="Franklin Gothic Book" charset="0"/>
              </a:endParaRPr>
            </a:p>
            <a:p>
              <a:r>
                <a:rPr lang="en-US" sz="1300" baseline="0" dirty="0">
                  <a:latin typeface="Franklin Gothic Book" charset="0"/>
                  <a:ea typeface="Franklin Gothic Book" charset="0"/>
                  <a:cs typeface="Franklin Gothic Book" charset="0"/>
                </a:rPr>
                <a:t>Holding down the Shift key maintains its proportions, so it won’t skew the image.</a:t>
              </a:r>
              <a:endParaRPr lang="en-US" sz="1300" dirty="0">
                <a:latin typeface="Franklin Gothic Book" charset="0"/>
                <a:ea typeface="Franklin Gothic Book" charset="0"/>
                <a:cs typeface="Franklin Gothic Book" charset="0"/>
              </a:endParaRPr>
            </a:p>
          </p:txBody>
        </p:sp>
        <p:sp>
          <p:nvSpPr>
            <p:cNvPr id="81" name="Left Arrow 80"/>
            <p:cNvSpPr/>
            <p:nvPr userDrawn="1"/>
          </p:nvSpPr>
          <p:spPr>
            <a:xfrm rot="10800000"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grpSp>
          <p:nvGrpSpPr>
            <p:cNvPr id="82" name="Group 81"/>
            <p:cNvGrpSpPr/>
            <p:nvPr userDrawn="1"/>
          </p:nvGrpSpPr>
          <p:grpSpPr>
            <a:xfrm>
              <a:off x="-2678109" y="3946220"/>
              <a:ext cx="2246362" cy="2338550"/>
              <a:chOff x="-2678109" y="3946220"/>
              <a:chExt cx="2246362" cy="2338550"/>
            </a:xfrm>
          </p:grpSpPr>
          <p:pic>
            <p:nvPicPr>
              <p:cNvPr id="83" name="Picture 8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8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Left Arrow 84"/>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86" name="Left Arrow 85"/>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Web" panose="00000500000000000000" pitchFamily="2" charset="0"/>
                </a:endParaRPr>
              </a:p>
            </p:txBody>
          </p:sp>
          <p:sp>
            <p:nvSpPr>
              <p:cNvPr id="87" name="TextBox 86"/>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Titillium Web" panose="00000500000000000000" pitchFamily="2" charset="0"/>
                  </a:rPr>
                  <a:t>THIS!</a:t>
                </a:r>
                <a:endParaRPr lang="en-US" sz="1100" dirty="0">
                  <a:solidFill>
                    <a:schemeClr val="bg1"/>
                  </a:solidFill>
                  <a:latin typeface="Titillium Web" panose="00000500000000000000" pitchFamily="2" charset="0"/>
                </a:endParaRPr>
              </a:p>
            </p:txBody>
          </p:sp>
          <p:sp>
            <p:nvSpPr>
              <p:cNvPr id="88" name="TextBox 87"/>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Titillium Web" panose="00000500000000000000" pitchFamily="2" charset="0"/>
                  </a:rPr>
                  <a:t>NOT THIS</a:t>
                </a:r>
                <a:endParaRPr lang="en-US" sz="1100" dirty="0">
                  <a:solidFill>
                    <a:schemeClr val="bg1"/>
                  </a:solidFill>
                  <a:latin typeface="Titillium Web" panose="00000500000000000000" pitchFamily="2" charset="0"/>
                </a:endParaRPr>
              </a:p>
            </p:txBody>
          </p:sp>
        </p:grpSp>
      </p:grpSp>
      <p:sp>
        <p:nvSpPr>
          <p:cNvPr id="42" name="TextBox 41">
            <a:extLst>
              <a:ext uri="{FF2B5EF4-FFF2-40B4-BE49-F238E27FC236}">
                <a16:creationId xmlns:a16="http://schemas.microsoft.com/office/drawing/2014/main" id="{836CC2D9-4891-834E-942D-17C8408011BC}"/>
              </a:ext>
            </a:extLst>
          </p:cNvPr>
          <p:cNvSpPr txBox="1"/>
          <p:nvPr userDrawn="1"/>
        </p:nvSpPr>
        <p:spPr>
          <a:xfrm>
            <a:off x="1263840"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IDENTIFY</a:t>
            </a:r>
          </a:p>
        </p:txBody>
      </p:sp>
      <p:sp>
        <p:nvSpPr>
          <p:cNvPr id="43" name="TextBox 42">
            <a:extLst>
              <a:ext uri="{FF2B5EF4-FFF2-40B4-BE49-F238E27FC236}">
                <a16:creationId xmlns:a16="http://schemas.microsoft.com/office/drawing/2014/main" id="{174DCFB8-034C-4043-892E-7BD4D867F2D7}"/>
              </a:ext>
            </a:extLst>
          </p:cNvPr>
          <p:cNvSpPr txBox="1"/>
          <p:nvPr userDrawn="1"/>
        </p:nvSpPr>
        <p:spPr>
          <a:xfrm>
            <a:off x="2151605"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EVALUATE</a:t>
            </a:r>
          </a:p>
        </p:txBody>
      </p:sp>
      <p:sp>
        <p:nvSpPr>
          <p:cNvPr id="44" name="TextBox 43">
            <a:extLst>
              <a:ext uri="{FF2B5EF4-FFF2-40B4-BE49-F238E27FC236}">
                <a16:creationId xmlns:a16="http://schemas.microsoft.com/office/drawing/2014/main" id="{585401C0-615E-7848-9177-4E8880B696B8}"/>
              </a:ext>
            </a:extLst>
          </p:cNvPr>
          <p:cNvSpPr txBox="1"/>
          <p:nvPr userDrawn="1"/>
        </p:nvSpPr>
        <p:spPr>
          <a:xfrm>
            <a:off x="3042823"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DEFINE</a:t>
            </a:r>
          </a:p>
        </p:txBody>
      </p:sp>
      <p:sp>
        <p:nvSpPr>
          <p:cNvPr id="47" name="TextBox 46">
            <a:extLst>
              <a:ext uri="{FF2B5EF4-FFF2-40B4-BE49-F238E27FC236}">
                <a16:creationId xmlns:a16="http://schemas.microsoft.com/office/drawing/2014/main" id="{A2D93DD9-67F2-9342-93BE-EEF90324D2DC}"/>
              </a:ext>
            </a:extLst>
          </p:cNvPr>
          <p:cNvSpPr txBox="1"/>
          <p:nvPr userDrawn="1"/>
        </p:nvSpPr>
        <p:spPr>
          <a:xfrm>
            <a:off x="3930588" y="1588390"/>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EXECUTE</a:t>
            </a:r>
          </a:p>
        </p:txBody>
      </p:sp>
      <p:sp>
        <p:nvSpPr>
          <p:cNvPr id="48" name="TextBox 47">
            <a:extLst>
              <a:ext uri="{FF2B5EF4-FFF2-40B4-BE49-F238E27FC236}">
                <a16:creationId xmlns:a16="http://schemas.microsoft.com/office/drawing/2014/main" id="{DFAAB11D-C53C-D445-BB53-5D2ED018C69E}"/>
              </a:ext>
            </a:extLst>
          </p:cNvPr>
          <p:cNvSpPr txBox="1"/>
          <p:nvPr userDrawn="1"/>
        </p:nvSpPr>
        <p:spPr>
          <a:xfrm>
            <a:off x="4818354" y="1588389"/>
            <a:ext cx="828942" cy="251124"/>
          </a:xfrm>
          <a:prstGeom prst="rect">
            <a:avLst/>
          </a:prstGeom>
          <a:solidFill>
            <a:schemeClr val="bg1"/>
          </a:solidFill>
          <a:ln w="25400">
            <a:solidFill>
              <a:schemeClr val="accent1"/>
            </a:solidFill>
          </a:ln>
        </p:spPr>
        <p:txBody>
          <a:bodyPr wrap="square" lIns="0" tIns="0" rIns="0" bIns="0" rtlCol="0" anchor="ctr">
            <a:noAutofit/>
          </a:bodyPr>
          <a:lstStyle/>
          <a:p>
            <a:pPr algn="ctr"/>
            <a:r>
              <a:rPr lang="en-US" sz="1200" b="1" i="0" dirty="0">
                <a:solidFill>
                  <a:schemeClr val="accent2"/>
                </a:solidFill>
                <a:latin typeface="Calibri" panose="020F0502020204030204" pitchFamily="34" charset="0"/>
                <a:cs typeface="Calibri" panose="020F0502020204030204" pitchFamily="34" charset="0"/>
              </a:rPr>
              <a:t>OPERATE</a:t>
            </a:r>
          </a:p>
        </p:txBody>
      </p:sp>
      <p:sp>
        <p:nvSpPr>
          <p:cNvPr id="49" name="TextBox 48">
            <a:extLst>
              <a:ext uri="{FF2B5EF4-FFF2-40B4-BE49-F238E27FC236}">
                <a16:creationId xmlns:a16="http://schemas.microsoft.com/office/drawing/2014/main" id="{576B7A48-98C3-8D4D-B0E2-19D798D61219}"/>
              </a:ext>
            </a:extLst>
          </p:cNvPr>
          <p:cNvSpPr txBox="1"/>
          <p:nvPr userDrawn="1"/>
        </p:nvSpPr>
        <p:spPr>
          <a:xfrm>
            <a:off x="1263840" y="1585584"/>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IDENTIFY</a:t>
            </a:r>
          </a:p>
        </p:txBody>
      </p:sp>
      <p:sp>
        <p:nvSpPr>
          <p:cNvPr id="50" name="TextBox 49">
            <a:extLst>
              <a:ext uri="{FF2B5EF4-FFF2-40B4-BE49-F238E27FC236}">
                <a16:creationId xmlns:a16="http://schemas.microsoft.com/office/drawing/2014/main" id="{54EE27C5-CA09-D54A-8F2F-9D81010E4277}"/>
              </a:ext>
            </a:extLst>
          </p:cNvPr>
          <p:cNvSpPr txBox="1"/>
          <p:nvPr userDrawn="1"/>
        </p:nvSpPr>
        <p:spPr>
          <a:xfrm>
            <a:off x="2151605" y="1585584"/>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EVALUATE</a:t>
            </a:r>
          </a:p>
        </p:txBody>
      </p:sp>
      <p:sp>
        <p:nvSpPr>
          <p:cNvPr id="51" name="TextBox 50">
            <a:extLst>
              <a:ext uri="{FF2B5EF4-FFF2-40B4-BE49-F238E27FC236}">
                <a16:creationId xmlns:a16="http://schemas.microsoft.com/office/drawing/2014/main" id="{A3798937-5320-B54F-9997-8171F1E2B2B1}"/>
              </a:ext>
            </a:extLst>
          </p:cNvPr>
          <p:cNvSpPr txBox="1"/>
          <p:nvPr userDrawn="1"/>
        </p:nvSpPr>
        <p:spPr>
          <a:xfrm>
            <a:off x="3042823" y="1585586"/>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DEFINE</a:t>
            </a:r>
          </a:p>
        </p:txBody>
      </p:sp>
      <p:sp>
        <p:nvSpPr>
          <p:cNvPr id="52" name="TextBox 51">
            <a:extLst>
              <a:ext uri="{FF2B5EF4-FFF2-40B4-BE49-F238E27FC236}">
                <a16:creationId xmlns:a16="http://schemas.microsoft.com/office/drawing/2014/main" id="{4329EAA3-9587-634D-82B6-BBFFF7797E9A}"/>
              </a:ext>
            </a:extLst>
          </p:cNvPr>
          <p:cNvSpPr txBox="1"/>
          <p:nvPr userDrawn="1"/>
        </p:nvSpPr>
        <p:spPr>
          <a:xfrm>
            <a:off x="3930588" y="1585584"/>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EXECUTE</a:t>
            </a:r>
          </a:p>
        </p:txBody>
      </p:sp>
      <p:sp>
        <p:nvSpPr>
          <p:cNvPr id="53" name="TextBox 52">
            <a:extLst>
              <a:ext uri="{FF2B5EF4-FFF2-40B4-BE49-F238E27FC236}">
                <a16:creationId xmlns:a16="http://schemas.microsoft.com/office/drawing/2014/main" id="{DF28D3FF-EC8F-5249-A889-D305A2AA625A}"/>
              </a:ext>
            </a:extLst>
          </p:cNvPr>
          <p:cNvSpPr txBox="1"/>
          <p:nvPr userDrawn="1"/>
        </p:nvSpPr>
        <p:spPr>
          <a:xfrm>
            <a:off x="4818356" y="1585582"/>
            <a:ext cx="828942" cy="251124"/>
          </a:xfrm>
          <a:prstGeom prst="rect">
            <a:avLst/>
          </a:prstGeom>
          <a:solidFill>
            <a:schemeClr val="accent1"/>
          </a:solidFill>
        </p:spPr>
        <p:txBody>
          <a:bodyPr wrap="square" lIns="0" tIns="0" rIns="0" bIns="0" rtlCol="0" anchor="ctr">
            <a:noAutofit/>
          </a:bodyPr>
          <a:lstStyle/>
          <a:p>
            <a:pPr algn="ctr"/>
            <a:r>
              <a:rPr lang="en-US" sz="1200" b="1" i="0" dirty="0">
                <a:solidFill>
                  <a:schemeClr val="bg1"/>
                </a:solidFill>
                <a:latin typeface="Calibri" panose="020F0502020204030204" pitchFamily="34" charset="0"/>
                <a:cs typeface="Calibri" panose="020F0502020204030204" pitchFamily="34" charset="0"/>
              </a:rPr>
              <a:t>OPERATE</a:t>
            </a:r>
          </a:p>
        </p:txBody>
      </p:sp>
      <p:sp>
        <p:nvSpPr>
          <p:cNvPr id="34" name="Slide Number Placeholder 5">
            <a:extLst>
              <a:ext uri="{FF2B5EF4-FFF2-40B4-BE49-F238E27FC236}">
                <a16:creationId xmlns:a16="http://schemas.microsoft.com/office/drawing/2014/main" id="{37A2D504-0A23-5145-89F4-7E6E82772569}"/>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tx1"/>
                </a:solidFill>
              </a:defRPr>
            </a:lvl1pPr>
          </a:lstStyle>
          <a:p>
            <a:fld id="{09585EE1-6839-4EE9-86C0-7133FD093870}" type="slidenum">
              <a:rPr lang="en-AU" smtClean="0"/>
              <a:pPr/>
              <a:t>‹#›</a:t>
            </a:fld>
            <a:endParaRPr lang="en-AU" dirty="0"/>
          </a:p>
        </p:txBody>
      </p:sp>
      <p:grpSp>
        <p:nvGrpSpPr>
          <p:cNvPr id="35" name="Group 34">
            <a:extLst>
              <a:ext uri="{FF2B5EF4-FFF2-40B4-BE49-F238E27FC236}">
                <a16:creationId xmlns:a16="http://schemas.microsoft.com/office/drawing/2014/main" id="{A02435C4-473B-6046-B1D4-DE82B5E9E739}"/>
              </a:ext>
            </a:extLst>
          </p:cNvPr>
          <p:cNvGrpSpPr/>
          <p:nvPr userDrawn="1"/>
        </p:nvGrpSpPr>
        <p:grpSpPr>
          <a:xfrm>
            <a:off x="11299354" y="6000751"/>
            <a:ext cx="607059" cy="597395"/>
            <a:chOff x="11299354" y="6000751"/>
            <a:chExt cx="607059" cy="597395"/>
          </a:xfrm>
        </p:grpSpPr>
        <p:sp>
          <p:nvSpPr>
            <p:cNvPr id="36" name="Rectangle 35">
              <a:extLst>
                <a:ext uri="{FF2B5EF4-FFF2-40B4-BE49-F238E27FC236}">
                  <a16:creationId xmlns:a16="http://schemas.microsoft.com/office/drawing/2014/main" id="{52A7097B-56BC-1547-A578-9BF49B7FB592}"/>
                </a:ext>
              </a:extLst>
            </p:cNvPr>
            <p:cNvSpPr/>
            <p:nvPr userDrawn="1"/>
          </p:nvSpPr>
          <p:spPr>
            <a:xfrm>
              <a:off x="11299354" y="6143625"/>
              <a:ext cx="454521" cy="454521"/>
            </a:xfrm>
            <a:prstGeom prst="rect">
              <a:avLst/>
            </a:prstGeom>
            <a:no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38D"/>
                </a:highlight>
              </a:endParaRPr>
            </a:p>
          </p:txBody>
        </p:sp>
        <p:sp>
          <p:nvSpPr>
            <p:cNvPr id="37" name="Rectangle 36">
              <a:extLst>
                <a:ext uri="{FF2B5EF4-FFF2-40B4-BE49-F238E27FC236}">
                  <a16:creationId xmlns:a16="http://schemas.microsoft.com/office/drawing/2014/main" id="{FE85B364-48FF-9747-A69A-823ADF576A3C}"/>
                </a:ext>
              </a:extLst>
            </p:cNvPr>
            <p:cNvSpPr/>
            <p:nvPr userDrawn="1"/>
          </p:nvSpPr>
          <p:spPr>
            <a:xfrm>
              <a:off x="11646063" y="6000751"/>
              <a:ext cx="260350" cy="2603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59633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 One Content W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766" y="305455"/>
            <a:ext cx="11238833" cy="1048359"/>
          </a:xfrm>
          <a:prstGeom prst="rect">
            <a:avLst/>
          </a:prstGeom>
        </p:spPr>
        <p:txBody>
          <a:bodyPr anchor="b">
            <a:noAutofit/>
          </a:bodyPr>
          <a:lstStyle>
            <a:lvl1pPr>
              <a:defRPr/>
            </a:lvl1pPr>
          </a:lstStyle>
          <a:p>
            <a:pPr lvl="0"/>
            <a:r>
              <a:rPr lang="en-AU"/>
              <a:t>[Add heading] 2-line limit</a:t>
            </a:r>
            <a:endParaRPr lang="en-US"/>
          </a:p>
        </p:txBody>
      </p:sp>
      <p:sp>
        <p:nvSpPr>
          <p:cNvPr id="3" name="Content Placeholder 2"/>
          <p:cNvSpPr>
            <a:spLocks noGrp="1"/>
          </p:cNvSpPr>
          <p:nvPr>
            <p:ph idx="1" hasCustomPrompt="1"/>
          </p:nvPr>
        </p:nvSpPr>
        <p:spPr>
          <a:xfrm>
            <a:off x="403288" y="1503878"/>
            <a:ext cx="11302278" cy="4427584"/>
          </a:xfrm>
        </p:spPr>
        <p:txBody>
          <a:bodyPr>
            <a:noAutofit/>
          </a:bodyPr>
          <a:lstStyle>
            <a:lvl1pPr>
              <a:defRPr/>
            </a:lvl1pPr>
          </a:lstStyle>
          <a:p>
            <a:pPr lvl="0"/>
            <a:r>
              <a:rPr lang="en-US"/>
              <a:t>[Add content, click Home&gt; Indent to create bullet]</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35C78F3-B165-DA4A-A892-C9D2A2D7081E}"/>
              </a:ext>
            </a:extLst>
          </p:cNvPr>
          <p:cNvSpPr>
            <a:spLocks noGrp="1"/>
          </p:cNvSpPr>
          <p:nvPr>
            <p:ph type="sldNum" sz="quarter" idx="10"/>
          </p:nvPr>
        </p:nvSpPr>
        <p:spPr/>
        <p:txBody>
          <a:bodyPr/>
          <a:lstStyle/>
          <a:p>
            <a:fld id="{09585EE1-6839-4EE9-86C0-7133FD093870}" type="slidenum">
              <a:rPr lang="en-AU" smtClean="0"/>
              <a:pPr/>
              <a:t>‹#›</a:t>
            </a:fld>
            <a:endParaRPr lang="en-AU" dirty="0"/>
          </a:p>
        </p:txBody>
      </p:sp>
    </p:spTree>
    <p:extLst>
      <p:ext uri="{BB962C8B-B14F-4D97-AF65-F5344CB8AC3E}">
        <p14:creationId xmlns:p14="http://schemas.microsoft.com/office/powerpoint/2010/main" val="4229062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 Generic cover - No image">
    <p:bg>
      <p:bgPr>
        <a:solidFill>
          <a:schemeClr val="bg1"/>
        </a:solidFill>
        <a:effectLst/>
      </p:bgPr>
    </p:bg>
    <p:spTree>
      <p:nvGrpSpPr>
        <p:cNvPr id="1" name=""/>
        <p:cNvGrpSpPr/>
        <p:nvPr/>
      </p:nvGrpSpPr>
      <p:grpSpPr>
        <a:xfrm>
          <a:off x="0" y="0"/>
          <a:ext cx="0" cy="0"/>
          <a:chOff x="0" y="0"/>
          <a:chExt cx="0" cy="0"/>
        </a:xfrm>
      </p:grpSpPr>
      <p:sp>
        <p:nvSpPr>
          <p:cNvPr id="17" name="Text Placeholder 11"/>
          <p:cNvSpPr>
            <a:spLocks noGrp="1"/>
          </p:cNvSpPr>
          <p:nvPr>
            <p:ph type="body" sz="quarter" idx="30" hasCustomPrompt="1"/>
          </p:nvPr>
        </p:nvSpPr>
        <p:spPr>
          <a:xfrm>
            <a:off x="520157" y="4426966"/>
            <a:ext cx="5379416" cy="1066800"/>
          </a:xfrm>
        </p:spPr>
        <p:txBody>
          <a:bodyPr>
            <a:normAutofit/>
          </a:bodyPr>
          <a:lstStyle>
            <a:lvl1pPr marL="0" indent="0">
              <a:lnSpc>
                <a:spcPct val="100000"/>
              </a:lnSpc>
              <a:spcBef>
                <a:spcPts val="0"/>
              </a:spcBef>
              <a:buNone/>
              <a:defRPr sz="1600" b="0" i="0">
                <a:solidFill>
                  <a:schemeClr val="accent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Prepared for Customer Name</a:t>
            </a:r>
          </a:p>
          <a:p>
            <a:pPr lvl="0"/>
            <a:r>
              <a:rPr lang="en-US" dirty="0"/>
              <a:t>Presenter/s Name, Designation</a:t>
            </a:r>
          </a:p>
          <a:p>
            <a:pPr lvl="0"/>
            <a:r>
              <a:rPr lang="en-US" dirty="0"/>
              <a:t>Date</a:t>
            </a:r>
          </a:p>
        </p:txBody>
      </p:sp>
      <p:sp>
        <p:nvSpPr>
          <p:cNvPr id="16" name="Text Placeholder 3"/>
          <p:cNvSpPr>
            <a:spLocks noGrp="1"/>
          </p:cNvSpPr>
          <p:nvPr>
            <p:ph type="body" sz="quarter" idx="29" hasCustomPrompt="1"/>
          </p:nvPr>
        </p:nvSpPr>
        <p:spPr>
          <a:xfrm>
            <a:off x="520157" y="1243151"/>
            <a:ext cx="5396947" cy="2991195"/>
          </a:xfrm>
        </p:spPr>
        <p:txBody>
          <a:bodyPr anchor="b">
            <a:normAutofit/>
          </a:bodyPr>
          <a:lstStyle>
            <a:lvl1pPr marL="0" indent="0">
              <a:lnSpc>
                <a:spcPct val="100000"/>
              </a:lnSpc>
              <a:spcBef>
                <a:spcPts val="0"/>
              </a:spcBef>
              <a:buNone/>
              <a:defRPr sz="3200" b="1" i="0" baseline="0">
                <a:solidFill>
                  <a:schemeClr val="accent2"/>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Generic title slide with option for no image.</a:t>
            </a:r>
          </a:p>
        </p:txBody>
      </p:sp>
      <p:sp>
        <p:nvSpPr>
          <p:cNvPr id="4" name="Picture Placeholder 3">
            <a:extLst>
              <a:ext uri="{FF2B5EF4-FFF2-40B4-BE49-F238E27FC236}">
                <a16:creationId xmlns:a16="http://schemas.microsoft.com/office/drawing/2014/main" id="{13D55E27-7399-403B-A07C-328C062DF74A}"/>
              </a:ext>
            </a:extLst>
          </p:cNvPr>
          <p:cNvSpPr>
            <a:spLocks noGrp="1"/>
          </p:cNvSpPr>
          <p:nvPr>
            <p:ph type="pic" sz="quarter" idx="65" hasCustomPrompt="1"/>
          </p:nvPr>
        </p:nvSpPr>
        <p:spPr>
          <a:xfrm>
            <a:off x="7002463" y="1233488"/>
            <a:ext cx="4276725" cy="4276725"/>
          </a:xfrm>
        </p:spPr>
        <p:txBody>
          <a:bodyPr/>
          <a:lstStyle/>
          <a:p>
            <a:r>
              <a:rPr lang="en-US" dirty="0"/>
              <a:t> </a:t>
            </a:r>
          </a:p>
        </p:txBody>
      </p:sp>
    </p:spTree>
    <p:extLst>
      <p:ext uri="{BB962C8B-B14F-4D97-AF65-F5344CB8AC3E}">
        <p14:creationId xmlns:p14="http://schemas.microsoft.com/office/powerpoint/2010/main" val="19249910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Section/Chapter heading - blue">
    <p:bg>
      <p:bgPr>
        <a:solidFill>
          <a:schemeClr val="accent2"/>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027AF8AC-BA8F-46D8-A918-F052A8383955}"/>
              </a:ext>
            </a:extLst>
          </p:cNvPr>
          <p:cNvSpPr>
            <a:spLocks noGrp="1"/>
          </p:cNvSpPr>
          <p:nvPr>
            <p:ph type="body" sz="quarter" idx="30" hasCustomPrompt="1"/>
          </p:nvPr>
        </p:nvSpPr>
        <p:spPr>
          <a:xfrm>
            <a:off x="832315" y="5107274"/>
            <a:ext cx="5379416" cy="402940"/>
          </a:xfrm>
          <a:prstGeom prst="rect">
            <a:avLst/>
          </a:prstGeom>
        </p:spPr>
        <p:txBody>
          <a:bodyPr>
            <a:normAutofit/>
          </a:bodyPr>
          <a:lstStyle>
            <a:lvl1pPr marL="0" indent="0">
              <a:lnSpc>
                <a:spcPct val="100000"/>
              </a:lnSpc>
              <a:spcBef>
                <a:spcPts val="0"/>
              </a:spcBef>
              <a:buNone/>
              <a:defRPr sz="1600" b="0" i="0">
                <a:solidFill>
                  <a:schemeClr val="bg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Subtitle if required</a:t>
            </a:r>
          </a:p>
        </p:txBody>
      </p:sp>
      <p:sp>
        <p:nvSpPr>
          <p:cNvPr id="8" name="Text Placeholder 3">
            <a:extLst>
              <a:ext uri="{FF2B5EF4-FFF2-40B4-BE49-F238E27FC236}">
                <a16:creationId xmlns:a16="http://schemas.microsoft.com/office/drawing/2014/main" id="{5CC8152A-9280-44CA-86BA-54993ED8CC67}"/>
              </a:ext>
            </a:extLst>
          </p:cNvPr>
          <p:cNvSpPr>
            <a:spLocks noGrp="1"/>
          </p:cNvSpPr>
          <p:nvPr>
            <p:ph type="body" sz="quarter" idx="29" hasCustomPrompt="1"/>
          </p:nvPr>
        </p:nvSpPr>
        <p:spPr>
          <a:xfrm>
            <a:off x="832315" y="3238163"/>
            <a:ext cx="5396947" cy="1478030"/>
          </a:xfrm>
          <a:prstGeom prst="rect">
            <a:avLst/>
          </a:prstGeom>
        </p:spPr>
        <p:txBody>
          <a:bodyPr anchor="t">
            <a:normAutofit/>
          </a:bodyPr>
          <a:lstStyle>
            <a:lvl1pPr marL="0" indent="0">
              <a:lnSpc>
                <a:spcPct val="100000"/>
              </a:lnSpc>
              <a:spcBef>
                <a:spcPts val="0"/>
              </a:spcBef>
              <a:buNone/>
              <a:defRPr sz="3200" b="0" i="0" baseline="0">
                <a:solidFill>
                  <a:schemeClr val="bg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Section or chapter heading. Update heading number as necessary – maximum 3 lines</a:t>
            </a:r>
          </a:p>
        </p:txBody>
      </p:sp>
      <p:cxnSp>
        <p:nvCxnSpPr>
          <p:cNvPr id="9" name="Straight Connector 8">
            <a:extLst>
              <a:ext uri="{FF2B5EF4-FFF2-40B4-BE49-F238E27FC236}">
                <a16:creationId xmlns:a16="http://schemas.microsoft.com/office/drawing/2014/main" id="{3397D8CE-958D-461C-BE8C-077AB1C5D586}"/>
              </a:ext>
            </a:extLst>
          </p:cNvPr>
          <p:cNvCxnSpPr>
            <a:cxnSpLocks/>
          </p:cNvCxnSpPr>
          <p:nvPr userDrawn="1"/>
        </p:nvCxnSpPr>
        <p:spPr>
          <a:xfrm flipV="1">
            <a:off x="832315" y="4906693"/>
            <a:ext cx="5396947" cy="1008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05BDF22D-EBD1-4248-AF78-348E16817E01}"/>
              </a:ext>
            </a:extLst>
          </p:cNvPr>
          <p:cNvSpPr>
            <a:spLocks noGrp="1"/>
          </p:cNvSpPr>
          <p:nvPr>
            <p:ph type="pic" sz="quarter" idx="65" hasCustomPrompt="1"/>
          </p:nvPr>
        </p:nvSpPr>
        <p:spPr>
          <a:xfrm>
            <a:off x="7002463" y="1233488"/>
            <a:ext cx="4276725" cy="4276725"/>
          </a:xfrm>
          <a:prstGeom prst="rect">
            <a:avLst/>
          </a:prstGeom>
          <a:noFill/>
        </p:spPr>
        <p:txBody>
          <a:bodyPr/>
          <a:lstStyle>
            <a:lvl1pPr marL="0" indent="0">
              <a:buNone/>
              <a:defRPr/>
            </a:lvl1pPr>
          </a:lstStyle>
          <a:p>
            <a:r>
              <a:rPr lang="en-US" dirty="0"/>
              <a:t> </a:t>
            </a:r>
          </a:p>
        </p:txBody>
      </p:sp>
      <p:sp>
        <p:nvSpPr>
          <p:cNvPr id="17" name="Text Placeholder 16">
            <a:extLst>
              <a:ext uri="{FF2B5EF4-FFF2-40B4-BE49-F238E27FC236}">
                <a16:creationId xmlns:a16="http://schemas.microsoft.com/office/drawing/2014/main" id="{CB9C0BB8-F850-449D-B5F9-99FBEA3CD420}"/>
              </a:ext>
            </a:extLst>
          </p:cNvPr>
          <p:cNvSpPr>
            <a:spLocks noGrp="1"/>
          </p:cNvSpPr>
          <p:nvPr>
            <p:ph type="body" sz="quarter" idx="67" hasCustomPrompt="1"/>
          </p:nvPr>
        </p:nvSpPr>
        <p:spPr>
          <a:xfrm>
            <a:off x="832315" y="1129963"/>
            <a:ext cx="3328116" cy="1863725"/>
          </a:xfrm>
          <a:prstGeom prst="rect">
            <a:avLst/>
          </a:prstGeom>
        </p:spPr>
        <p:txBody>
          <a:bodyPr>
            <a:noAutofit/>
          </a:bodyPr>
          <a:lstStyle>
            <a:lvl1pPr marL="0" indent="0">
              <a:buNone/>
              <a:defRPr sz="16800" b="1">
                <a:solidFill>
                  <a:schemeClr val="bg1"/>
                </a:solidFill>
              </a:defRPr>
            </a:lvl1pPr>
          </a:lstStyle>
          <a:p>
            <a:pPr lvl="0"/>
            <a:r>
              <a:rPr lang="en-US" dirty="0"/>
              <a:t>01</a:t>
            </a:r>
            <a:endParaRPr lang="en-GB" dirty="0"/>
          </a:p>
        </p:txBody>
      </p:sp>
    </p:spTree>
    <p:extLst>
      <p:ext uri="{BB962C8B-B14F-4D97-AF65-F5344CB8AC3E}">
        <p14:creationId xmlns:p14="http://schemas.microsoft.com/office/powerpoint/2010/main" val="944690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Section/Chapter heading - red">
    <p:bg>
      <p:bgPr>
        <a:solidFill>
          <a:schemeClr val="accent1"/>
        </a:solidFill>
        <a:effectLst/>
      </p:bgPr>
    </p:bg>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027AF8AC-BA8F-46D8-A918-F052A8383955}"/>
              </a:ext>
            </a:extLst>
          </p:cNvPr>
          <p:cNvSpPr>
            <a:spLocks noGrp="1"/>
          </p:cNvSpPr>
          <p:nvPr>
            <p:ph type="body" sz="quarter" idx="30" hasCustomPrompt="1"/>
          </p:nvPr>
        </p:nvSpPr>
        <p:spPr>
          <a:xfrm>
            <a:off x="832315" y="5107274"/>
            <a:ext cx="5379416" cy="402940"/>
          </a:xfrm>
          <a:prstGeom prst="rect">
            <a:avLst/>
          </a:prstGeom>
        </p:spPr>
        <p:txBody>
          <a:bodyPr>
            <a:normAutofit/>
          </a:bodyPr>
          <a:lstStyle>
            <a:lvl1pPr marL="0" indent="0">
              <a:lnSpc>
                <a:spcPct val="100000"/>
              </a:lnSpc>
              <a:spcBef>
                <a:spcPts val="0"/>
              </a:spcBef>
              <a:buNone/>
              <a:defRPr sz="1600" b="0" i="0">
                <a:solidFill>
                  <a:schemeClr val="bg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Subtitle if required</a:t>
            </a:r>
          </a:p>
        </p:txBody>
      </p:sp>
      <p:sp>
        <p:nvSpPr>
          <p:cNvPr id="8" name="Text Placeholder 3">
            <a:extLst>
              <a:ext uri="{FF2B5EF4-FFF2-40B4-BE49-F238E27FC236}">
                <a16:creationId xmlns:a16="http://schemas.microsoft.com/office/drawing/2014/main" id="{5CC8152A-9280-44CA-86BA-54993ED8CC67}"/>
              </a:ext>
            </a:extLst>
          </p:cNvPr>
          <p:cNvSpPr>
            <a:spLocks noGrp="1"/>
          </p:cNvSpPr>
          <p:nvPr>
            <p:ph type="body" sz="quarter" idx="29" hasCustomPrompt="1"/>
          </p:nvPr>
        </p:nvSpPr>
        <p:spPr>
          <a:xfrm>
            <a:off x="832315" y="3238163"/>
            <a:ext cx="5396947" cy="1478030"/>
          </a:xfrm>
          <a:prstGeom prst="rect">
            <a:avLst/>
          </a:prstGeom>
        </p:spPr>
        <p:txBody>
          <a:bodyPr anchor="t">
            <a:normAutofit/>
          </a:bodyPr>
          <a:lstStyle>
            <a:lvl1pPr marL="0" indent="0">
              <a:lnSpc>
                <a:spcPct val="100000"/>
              </a:lnSpc>
              <a:spcBef>
                <a:spcPts val="0"/>
              </a:spcBef>
              <a:buNone/>
              <a:defRPr sz="3200" b="0" i="0" baseline="0">
                <a:solidFill>
                  <a:schemeClr val="bg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Section or chapter heading. Update heading number as necessary – maximum 3 lines</a:t>
            </a:r>
          </a:p>
        </p:txBody>
      </p:sp>
      <p:cxnSp>
        <p:nvCxnSpPr>
          <p:cNvPr id="9" name="Straight Connector 8">
            <a:extLst>
              <a:ext uri="{FF2B5EF4-FFF2-40B4-BE49-F238E27FC236}">
                <a16:creationId xmlns:a16="http://schemas.microsoft.com/office/drawing/2014/main" id="{3397D8CE-958D-461C-BE8C-077AB1C5D586}"/>
              </a:ext>
            </a:extLst>
          </p:cNvPr>
          <p:cNvCxnSpPr>
            <a:cxnSpLocks/>
          </p:cNvCxnSpPr>
          <p:nvPr userDrawn="1"/>
        </p:nvCxnSpPr>
        <p:spPr>
          <a:xfrm flipV="1">
            <a:off x="832315" y="4906693"/>
            <a:ext cx="5396947" cy="1008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05BDF22D-EBD1-4248-AF78-348E16817E01}"/>
              </a:ext>
            </a:extLst>
          </p:cNvPr>
          <p:cNvSpPr>
            <a:spLocks noGrp="1"/>
          </p:cNvSpPr>
          <p:nvPr>
            <p:ph type="pic" sz="quarter" idx="65" hasCustomPrompt="1"/>
          </p:nvPr>
        </p:nvSpPr>
        <p:spPr>
          <a:xfrm>
            <a:off x="7002463" y="1233488"/>
            <a:ext cx="4276725" cy="4276725"/>
          </a:xfrm>
          <a:prstGeom prst="rect">
            <a:avLst/>
          </a:prstGeom>
          <a:noFill/>
        </p:spPr>
        <p:txBody>
          <a:bodyPr/>
          <a:lstStyle>
            <a:lvl1pPr marL="0" indent="0">
              <a:buNone/>
              <a:defRPr/>
            </a:lvl1pPr>
          </a:lstStyle>
          <a:p>
            <a:r>
              <a:rPr lang="en-US" dirty="0"/>
              <a:t> </a:t>
            </a:r>
          </a:p>
        </p:txBody>
      </p:sp>
      <p:sp>
        <p:nvSpPr>
          <p:cNvPr id="17" name="Text Placeholder 16">
            <a:extLst>
              <a:ext uri="{FF2B5EF4-FFF2-40B4-BE49-F238E27FC236}">
                <a16:creationId xmlns:a16="http://schemas.microsoft.com/office/drawing/2014/main" id="{CB9C0BB8-F850-449D-B5F9-99FBEA3CD420}"/>
              </a:ext>
            </a:extLst>
          </p:cNvPr>
          <p:cNvSpPr>
            <a:spLocks noGrp="1"/>
          </p:cNvSpPr>
          <p:nvPr>
            <p:ph type="body" sz="quarter" idx="67" hasCustomPrompt="1"/>
          </p:nvPr>
        </p:nvSpPr>
        <p:spPr>
          <a:xfrm>
            <a:off x="832315" y="1129963"/>
            <a:ext cx="3328116" cy="1863725"/>
          </a:xfrm>
          <a:prstGeom prst="rect">
            <a:avLst/>
          </a:prstGeom>
        </p:spPr>
        <p:txBody>
          <a:bodyPr>
            <a:noAutofit/>
          </a:bodyPr>
          <a:lstStyle>
            <a:lvl1pPr marL="0" indent="0">
              <a:buNone/>
              <a:defRPr sz="16800" b="1">
                <a:solidFill>
                  <a:schemeClr val="bg1"/>
                </a:solidFill>
              </a:defRPr>
            </a:lvl1pPr>
          </a:lstStyle>
          <a:p>
            <a:pPr lvl="0"/>
            <a:r>
              <a:rPr lang="en-US" dirty="0"/>
              <a:t>01</a:t>
            </a:r>
            <a:endParaRPr lang="en-GB" dirty="0"/>
          </a:p>
        </p:txBody>
      </p:sp>
    </p:spTree>
    <p:extLst>
      <p:ext uri="{BB962C8B-B14F-4D97-AF65-F5344CB8AC3E}">
        <p14:creationId xmlns:p14="http://schemas.microsoft.com/office/powerpoint/2010/main" val="4151552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Divider page with icon ">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64F00E9-374A-4140-B56E-E959B8F058C5}"/>
              </a:ext>
            </a:extLst>
          </p:cNvPr>
          <p:cNvSpPr>
            <a:spLocks noGrp="1"/>
          </p:cNvSpPr>
          <p:nvPr>
            <p:ph type="pic" sz="quarter" idx="13"/>
          </p:nvPr>
        </p:nvSpPr>
        <p:spPr>
          <a:xfrm>
            <a:off x="5304631" y="1562100"/>
            <a:ext cx="1581150" cy="1581150"/>
          </a:xfrm>
          <a:prstGeom prst="rect">
            <a:avLst/>
          </a:prstGeom>
          <a:noFill/>
        </p:spPr>
        <p:txBody>
          <a:bodyPr wrap="square">
            <a:normAutofit/>
          </a:bodyPr>
          <a:lstStyle>
            <a:lvl1pPr marL="0" indent="0" algn="l">
              <a:buNone/>
              <a:defRPr sz="1800">
                <a:latin typeface="+mj-lt"/>
              </a:defRPr>
            </a:lvl1pPr>
          </a:lstStyle>
          <a:p>
            <a:endParaRPr lang="en-US" dirty="0"/>
          </a:p>
        </p:txBody>
      </p:sp>
      <p:sp>
        <p:nvSpPr>
          <p:cNvPr id="18" name="Text Placeholder 6">
            <a:extLst>
              <a:ext uri="{FF2B5EF4-FFF2-40B4-BE49-F238E27FC236}">
                <a16:creationId xmlns:a16="http://schemas.microsoft.com/office/drawing/2014/main" id="{26156974-03A0-4EAF-B485-142108AC82FC}"/>
              </a:ext>
            </a:extLst>
          </p:cNvPr>
          <p:cNvSpPr>
            <a:spLocks noGrp="1"/>
          </p:cNvSpPr>
          <p:nvPr>
            <p:ph type="body" sz="quarter" idx="10" hasCustomPrompt="1"/>
          </p:nvPr>
        </p:nvSpPr>
        <p:spPr>
          <a:xfrm>
            <a:off x="1770856" y="3346395"/>
            <a:ext cx="8648700" cy="1465543"/>
          </a:xfrm>
          <a:prstGeom prst="rect">
            <a:avLst/>
          </a:prstGeom>
        </p:spPr>
        <p:txBody>
          <a:bodyPr anchor="ctr">
            <a:noAutofit/>
          </a:bodyPr>
          <a:lstStyle>
            <a:lvl1pPr marL="0" marR="0" indent="0" algn="ctr" defTabSz="1088502" rtl="0" eaLnBrk="1" fontAlgn="auto" latinLnBrk="0" hangingPunct="1">
              <a:lnSpc>
                <a:spcPct val="90000"/>
              </a:lnSpc>
              <a:spcBef>
                <a:spcPts val="1428"/>
              </a:spcBef>
              <a:spcAft>
                <a:spcPts val="0"/>
              </a:spcAft>
              <a:buClr>
                <a:schemeClr val="tx2"/>
              </a:buClr>
              <a:buSzPct val="80000"/>
              <a:buFontTx/>
              <a:buNone/>
              <a:tabLst/>
              <a:defRPr sz="4400" b="1">
                <a:solidFill>
                  <a:schemeClr val="accent2"/>
                </a:solidFill>
                <a:latin typeface="+mj-lt"/>
              </a:defRPr>
            </a:lvl1pPr>
            <a:lvl2pPr>
              <a:defRPr sz="4000" b="1">
                <a:solidFill>
                  <a:schemeClr val="bg1"/>
                </a:solidFill>
                <a:latin typeface="+mj-lt"/>
              </a:defRPr>
            </a:lvl2pPr>
            <a:lvl3pPr>
              <a:defRPr sz="3600" b="1">
                <a:solidFill>
                  <a:schemeClr val="bg1"/>
                </a:solidFill>
                <a:latin typeface="+mj-lt"/>
              </a:defRPr>
            </a:lvl3pPr>
            <a:lvl4pPr>
              <a:defRPr sz="3600" b="1">
                <a:solidFill>
                  <a:schemeClr val="bg1"/>
                </a:solidFill>
                <a:latin typeface="+mj-lt"/>
              </a:defRPr>
            </a:lvl4pPr>
            <a:lvl5pPr>
              <a:defRPr sz="3600" b="1">
                <a:solidFill>
                  <a:schemeClr val="bg1"/>
                </a:solidFill>
                <a:latin typeface="+mj-lt"/>
              </a:defRPr>
            </a:lvl5pPr>
          </a:lstStyle>
          <a:p>
            <a:pPr lvl="0"/>
            <a:r>
              <a:rPr lang="en-US" dirty="0"/>
              <a:t>Title with icon/image </a:t>
            </a:r>
            <a:br>
              <a:rPr lang="en-US" dirty="0"/>
            </a:br>
            <a:r>
              <a:rPr lang="en-US" dirty="0"/>
              <a:t>2-line limit</a:t>
            </a:r>
          </a:p>
        </p:txBody>
      </p:sp>
    </p:spTree>
    <p:extLst>
      <p:ext uri="{BB962C8B-B14F-4D97-AF65-F5344CB8AC3E}">
        <p14:creationId xmlns:p14="http://schemas.microsoft.com/office/powerpoint/2010/main" val="3474273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Divider page with image">
    <p:spTree>
      <p:nvGrpSpPr>
        <p:cNvPr id="1" name=""/>
        <p:cNvGrpSpPr/>
        <p:nvPr/>
      </p:nvGrpSpPr>
      <p:grpSpPr>
        <a:xfrm>
          <a:off x="0" y="0"/>
          <a:ext cx="0" cy="0"/>
          <a:chOff x="0" y="0"/>
          <a:chExt cx="0" cy="0"/>
        </a:xfrm>
      </p:grpSpPr>
      <p:sp>
        <p:nvSpPr>
          <p:cNvPr id="20" name="Text Placeholder 6">
            <a:extLst>
              <a:ext uri="{FF2B5EF4-FFF2-40B4-BE49-F238E27FC236}">
                <a16:creationId xmlns:a16="http://schemas.microsoft.com/office/drawing/2014/main" id="{1D743BD9-FCC0-450B-B663-9A65F595CE4C}"/>
              </a:ext>
            </a:extLst>
          </p:cNvPr>
          <p:cNvSpPr>
            <a:spLocks noGrp="1"/>
          </p:cNvSpPr>
          <p:nvPr>
            <p:ph type="body" sz="quarter" idx="10" hasCustomPrompt="1"/>
          </p:nvPr>
        </p:nvSpPr>
        <p:spPr>
          <a:xfrm>
            <a:off x="5481978" y="1870987"/>
            <a:ext cx="5845241" cy="1465543"/>
          </a:xfrm>
          <a:prstGeom prst="rect">
            <a:avLst/>
          </a:prstGeom>
        </p:spPr>
        <p:txBody>
          <a:bodyPr anchor="ctr">
            <a:noAutofit/>
          </a:bodyPr>
          <a:lstStyle>
            <a:lvl1pPr marL="0" marR="0" indent="0" algn="l" defTabSz="1088502" rtl="0" eaLnBrk="1" fontAlgn="auto" latinLnBrk="0" hangingPunct="1">
              <a:lnSpc>
                <a:spcPct val="90000"/>
              </a:lnSpc>
              <a:spcBef>
                <a:spcPts val="1428"/>
              </a:spcBef>
              <a:spcAft>
                <a:spcPts val="0"/>
              </a:spcAft>
              <a:buClr>
                <a:schemeClr val="tx2"/>
              </a:buClr>
              <a:buSzPct val="80000"/>
              <a:buFontTx/>
              <a:buNone/>
              <a:tabLst/>
              <a:defRPr sz="4400" b="1">
                <a:solidFill>
                  <a:schemeClr val="accent2"/>
                </a:solidFill>
                <a:latin typeface="+mj-lt"/>
              </a:defRPr>
            </a:lvl1pPr>
            <a:lvl2pPr>
              <a:defRPr sz="4000" b="1">
                <a:solidFill>
                  <a:schemeClr val="bg1"/>
                </a:solidFill>
                <a:latin typeface="+mj-lt"/>
              </a:defRPr>
            </a:lvl2pPr>
            <a:lvl3pPr>
              <a:defRPr sz="3600" b="1">
                <a:solidFill>
                  <a:schemeClr val="bg1"/>
                </a:solidFill>
                <a:latin typeface="+mj-lt"/>
              </a:defRPr>
            </a:lvl3pPr>
            <a:lvl4pPr>
              <a:defRPr sz="3600" b="1">
                <a:solidFill>
                  <a:schemeClr val="bg1"/>
                </a:solidFill>
                <a:latin typeface="+mj-lt"/>
              </a:defRPr>
            </a:lvl4pPr>
            <a:lvl5pPr>
              <a:defRPr sz="3600" b="1">
                <a:solidFill>
                  <a:schemeClr val="bg1"/>
                </a:solidFill>
                <a:latin typeface="+mj-lt"/>
              </a:defRPr>
            </a:lvl5pPr>
          </a:lstStyle>
          <a:p>
            <a:pPr lvl="0"/>
            <a:r>
              <a:rPr lang="en-US" dirty="0"/>
              <a:t>Add title</a:t>
            </a:r>
          </a:p>
        </p:txBody>
      </p:sp>
      <p:sp>
        <p:nvSpPr>
          <p:cNvPr id="14" name="Text Placeholder 6">
            <a:extLst>
              <a:ext uri="{FF2B5EF4-FFF2-40B4-BE49-F238E27FC236}">
                <a16:creationId xmlns:a16="http://schemas.microsoft.com/office/drawing/2014/main" id="{7D6D7CD8-B593-6C43-AA8F-91519C447CD2}"/>
              </a:ext>
            </a:extLst>
          </p:cNvPr>
          <p:cNvSpPr>
            <a:spLocks noGrp="1"/>
          </p:cNvSpPr>
          <p:nvPr>
            <p:ph type="body" sz="quarter" idx="68" hasCustomPrompt="1"/>
          </p:nvPr>
        </p:nvSpPr>
        <p:spPr>
          <a:xfrm>
            <a:off x="5481978" y="3707357"/>
            <a:ext cx="5845241" cy="1465543"/>
          </a:xfrm>
          <a:prstGeom prst="rect">
            <a:avLst/>
          </a:prstGeom>
        </p:spPr>
        <p:txBody>
          <a:bodyPr anchor="t">
            <a:noAutofit/>
          </a:bodyPr>
          <a:lstStyle>
            <a:lvl1pPr marL="0" marR="0" indent="0" algn="l" defTabSz="1088502" rtl="0" eaLnBrk="1" fontAlgn="auto" latinLnBrk="0" hangingPunct="1">
              <a:lnSpc>
                <a:spcPct val="90000"/>
              </a:lnSpc>
              <a:spcBef>
                <a:spcPts val="1428"/>
              </a:spcBef>
              <a:spcAft>
                <a:spcPts val="0"/>
              </a:spcAft>
              <a:buClr>
                <a:schemeClr val="tx2"/>
              </a:buClr>
              <a:buSzPct val="80000"/>
              <a:buFontTx/>
              <a:buNone/>
              <a:tabLst/>
              <a:defRPr sz="2800" b="0">
                <a:solidFill>
                  <a:schemeClr val="tx1"/>
                </a:solidFill>
                <a:latin typeface="+mj-lt"/>
              </a:defRPr>
            </a:lvl1pPr>
            <a:lvl2pPr>
              <a:defRPr sz="4000" b="1">
                <a:solidFill>
                  <a:schemeClr val="bg1"/>
                </a:solidFill>
                <a:latin typeface="+mj-lt"/>
              </a:defRPr>
            </a:lvl2pPr>
            <a:lvl3pPr>
              <a:defRPr sz="3600" b="1">
                <a:solidFill>
                  <a:schemeClr val="bg1"/>
                </a:solidFill>
                <a:latin typeface="+mj-lt"/>
              </a:defRPr>
            </a:lvl3pPr>
            <a:lvl4pPr>
              <a:defRPr sz="3600" b="1">
                <a:solidFill>
                  <a:schemeClr val="bg1"/>
                </a:solidFill>
                <a:latin typeface="+mj-lt"/>
              </a:defRPr>
            </a:lvl4pPr>
            <a:lvl5pPr>
              <a:defRPr sz="3600" b="1">
                <a:solidFill>
                  <a:schemeClr val="bg1"/>
                </a:solidFill>
                <a:latin typeface="+mj-lt"/>
              </a:defRPr>
            </a:lvl5pPr>
          </a:lstStyle>
          <a:p>
            <a:pPr lvl="0"/>
            <a:r>
              <a:rPr lang="en-US" dirty="0"/>
              <a:t>Add title</a:t>
            </a:r>
          </a:p>
        </p:txBody>
      </p:sp>
      <p:cxnSp>
        <p:nvCxnSpPr>
          <p:cNvPr id="5" name="Straight Connector 4">
            <a:extLst>
              <a:ext uri="{FF2B5EF4-FFF2-40B4-BE49-F238E27FC236}">
                <a16:creationId xmlns:a16="http://schemas.microsoft.com/office/drawing/2014/main" id="{932DFB6C-1BB0-6645-928D-29D7DB882FE9}"/>
              </a:ext>
            </a:extLst>
          </p:cNvPr>
          <p:cNvCxnSpPr>
            <a:cxnSpLocks/>
          </p:cNvCxnSpPr>
          <p:nvPr userDrawn="1"/>
        </p:nvCxnSpPr>
        <p:spPr>
          <a:xfrm>
            <a:off x="5481978" y="3501656"/>
            <a:ext cx="584524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Picture Placeholder 9">
            <a:extLst>
              <a:ext uri="{FF2B5EF4-FFF2-40B4-BE49-F238E27FC236}">
                <a16:creationId xmlns:a16="http://schemas.microsoft.com/office/drawing/2014/main" id="{F774A3B4-F80F-5349-B6FC-F0A2926132A2}"/>
              </a:ext>
            </a:extLst>
          </p:cNvPr>
          <p:cNvSpPr>
            <a:spLocks noGrp="1"/>
          </p:cNvSpPr>
          <p:nvPr>
            <p:ph type="pic" sz="quarter" idx="71" hasCustomPrompt="1"/>
          </p:nvPr>
        </p:nvSpPr>
        <p:spPr>
          <a:xfrm>
            <a:off x="-1" y="0"/>
            <a:ext cx="4957291" cy="6872400"/>
          </a:xfrm>
          <a:custGeom>
            <a:avLst/>
            <a:gdLst>
              <a:gd name="connsiteX0" fmla="*/ 0 w 5732636"/>
              <a:gd name="connsiteY0" fmla="*/ 0 h 6873876"/>
              <a:gd name="connsiteX1" fmla="*/ 2866318 w 5732636"/>
              <a:gd name="connsiteY1" fmla="*/ 0 h 6873876"/>
              <a:gd name="connsiteX2" fmla="*/ 5732636 w 5732636"/>
              <a:gd name="connsiteY2" fmla="*/ 3436938 h 6873876"/>
              <a:gd name="connsiteX3" fmla="*/ 2866318 w 5732636"/>
              <a:gd name="connsiteY3" fmla="*/ 6873876 h 6873876"/>
              <a:gd name="connsiteX4" fmla="*/ 0 w 5732636"/>
              <a:gd name="connsiteY4" fmla="*/ 6873876 h 6873876"/>
              <a:gd name="connsiteX5" fmla="*/ 0 w 5732636"/>
              <a:gd name="connsiteY5" fmla="*/ 0 h 6873876"/>
              <a:gd name="connsiteX0" fmla="*/ 0 w 5923462"/>
              <a:gd name="connsiteY0" fmla="*/ 0 h 6873876"/>
              <a:gd name="connsiteX1" fmla="*/ 4610057 w 5923462"/>
              <a:gd name="connsiteY1" fmla="*/ 21265 h 6873876"/>
              <a:gd name="connsiteX2" fmla="*/ 5732636 w 5923462"/>
              <a:gd name="connsiteY2" fmla="*/ 3436938 h 6873876"/>
              <a:gd name="connsiteX3" fmla="*/ 2866318 w 5923462"/>
              <a:gd name="connsiteY3" fmla="*/ 6873876 h 6873876"/>
              <a:gd name="connsiteX4" fmla="*/ 0 w 5923462"/>
              <a:gd name="connsiteY4" fmla="*/ 6873876 h 6873876"/>
              <a:gd name="connsiteX5" fmla="*/ 0 w 5923462"/>
              <a:gd name="connsiteY5" fmla="*/ 0 h 6873876"/>
              <a:gd name="connsiteX0" fmla="*/ 0 w 5798043"/>
              <a:gd name="connsiteY0" fmla="*/ 0 h 6884508"/>
              <a:gd name="connsiteX1" fmla="*/ 4610057 w 5798043"/>
              <a:gd name="connsiteY1" fmla="*/ 21265 h 6884508"/>
              <a:gd name="connsiteX2" fmla="*/ 5732636 w 5798043"/>
              <a:gd name="connsiteY2" fmla="*/ 3436938 h 6884508"/>
              <a:gd name="connsiteX3" fmla="*/ 4567528 w 5798043"/>
              <a:gd name="connsiteY3" fmla="*/ 6884508 h 6884508"/>
              <a:gd name="connsiteX4" fmla="*/ 0 w 5798043"/>
              <a:gd name="connsiteY4" fmla="*/ 6873876 h 6884508"/>
              <a:gd name="connsiteX5" fmla="*/ 0 w 5798043"/>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636"/>
              <a:gd name="connsiteY0" fmla="*/ 0 h 6884508"/>
              <a:gd name="connsiteX1" fmla="*/ 4610057 w 5732636"/>
              <a:gd name="connsiteY1" fmla="*/ 21265 h 6884508"/>
              <a:gd name="connsiteX2" fmla="*/ 5732636 w 5732636"/>
              <a:gd name="connsiteY2" fmla="*/ 3436938 h 6884508"/>
              <a:gd name="connsiteX3" fmla="*/ 4609918 w 5732636"/>
              <a:gd name="connsiteY3" fmla="*/ 6884508 h 6884508"/>
              <a:gd name="connsiteX4" fmla="*/ 0 w 5732636"/>
              <a:gd name="connsiteY4" fmla="*/ 6873876 h 6884508"/>
              <a:gd name="connsiteX5" fmla="*/ 0 w 5732636"/>
              <a:gd name="connsiteY5" fmla="*/ 0 h 6884508"/>
              <a:gd name="connsiteX0" fmla="*/ 0 w 5734265"/>
              <a:gd name="connsiteY0" fmla="*/ 0 h 6879696"/>
              <a:gd name="connsiteX1" fmla="*/ 4610057 w 5734265"/>
              <a:gd name="connsiteY1" fmla="*/ 21265 h 6879696"/>
              <a:gd name="connsiteX2" fmla="*/ 5732636 w 5734265"/>
              <a:gd name="connsiteY2" fmla="*/ 3436938 h 6879696"/>
              <a:gd name="connsiteX3" fmla="*/ 4422226 w 5734265"/>
              <a:gd name="connsiteY3" fmla="*/ 6879696 h 6879696"/>
              <a:gd name="connsiteX4" fmla="*/ 0 w 5734265"/>
              <a:gd name="connsiteY4" fmla="*/ 6873876 h 6879696"/>
              <a:gd name="connsiteX5" fmla="*/ 0 w 5734265"/>
              <a:gd name="connsiteY5" fmla="*/ 0 h 687969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6827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7610 h 6881486"/>
              <a:gd name="connsiteX1" fmla="*/ 4610057 w 5732638"/>
              <a:gd name="connsiteY1" fmla="*/ 0 h 6881486"/>
              <a:gd name="connsiteX2" fmla="*/ 5732636 w 5732638"/>
              <a:gd name="connsiteY2" fmla="*/ 3444548 h 6881486"/>
              <a:gd name="connsiteX3" fmla="*/ 4614731 w 5732638"/>
              <a:gd name="connsiteY3" fmla="*/ 6877681 h 6881486"/>
              <a:gd name="connsiteX4" fmla="*/ 0 w 5732638"/>
              <a:gd name="connsiteY4" fmla="*/ 6881486 h 6881486"/>
              <a:gd name="connsiteX5" fmla="*/ 0 w 5732638"/>
              <a:gd name="connsiteY5" fmla="*/ 7610 h 6881486"/>
              <a:gd name="connsiteX0" fmla="*/ 0 w 5732657"/>
              <a:gd name="connsiteY0" fmla="*/ 0 h 6873876"/>
              <a:gd name="connsiteX1" fmla="*/ 4600431 w 5732657"/>
              <a:gd name="connsiteY1" fmla="*/ 16453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73"/>
              <a:gd name="connsiteY0" fmla="*/ 0 h 6873876"/>
              <a:gd name="connsiteX1" fmla="*/ 4595618 w 5732673"/>
              <a:gd name="connsiteY1" fmla="*/ 6828 h 6873876"/>
              <a:gd name="connsiteX2" fmla="*/ 5732636 w 5732673"/>
              <a:gd name="connsiteY2" fmla="*/ 3436938 h 6873876"/>
              <a:gd name="connsiteX3" fmla="*/ 4614731 w 5732673"/>
              <a:gd name="connsiteY3" fmla="*/ 6870071 h 6873876"/>
              <a:gd name="connsiteX4" fmla="*/ 0 w 5732673"/>
              <a:gd name="connsiteY4" fmla="*/ 6873876 h 6873876"/>
              <a:gd name="connsiteX5" fmla="*/ 0 w 5732673"/>
              <a:gd name="connsiteY5" fmla="*/ 0 h 6873876"/>
              <a:gd name="connsiteX0" fmla="*/ 0 w 5732657"/>
              <a:gd name="connsiteY0" fmla="*/ 0 h 6873876"/>
              <a:gd name="connsiteX1" fmla="*/ 4600431 w 5732657"/>
              <a:gd name="connsiteY1" fmla="*/ 2016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638" h="6873876">
                <a:moveTo>
                  <a:pt x="0" y="0"/>
                </a:moveTo>
                <a:lnTo>
                  <a:pt x="4610056" y="2016"/>
                </a:lnTo>
                <a:cubicBezTo>
                  <a:pt x="5424290" y="1114964"/>
                  <a:pt x="5731857" y="2292262"/>
                  <a:pt x="5732636" y="3436938"/>
                </a:cubicBezTo>
                <a:cubicBezTo>
                  <a:pt x="5733415" y="4581614"/>
                  <a:pt x="5538536" y="5594164"/>
                  <a:pt x="4614731" y="6870071"/>
                </a:cubicBezTo>
                <a:lnTo>
                  <a:pt x="0" y="6873876"/>
                </a:lnTo>
                <a:lnTo>
                  <a:pt x="0" y="0"/>
                </a:lnTo>
                <a:close/>
              </a:path>
            </a:pathLst>
          </a:custGeom>
          <a:noFill/>
        </p:spPr>
        <p:txBody>
          <a:bodyPr/>
          <a:lstStyle/>
          <a:p>
            <a:r>
              <a:rPr lang="en-US" dirty="0"/>
              <a:t>Optional image</a:t>
            </a:r>
          </a:p>
        </p:txBody>
      </p:sp>
    </p:spTree>
    <p:extLst>
      <p:ext uri="{BB962C8B-B14F-4D97-AF65-F5344CB8AC3E}">
        <p14:creationId xmlns:p14="http://schemas.microsoft.com/office/powerpoint/2010/main" val="126238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 Generic cover with Subtitle - Image left">
    <p:spTree>
      <p:nvGrpSpPr>
        <p:cNvPr id="1" name=""/>
        <p:cNvGrpSpPr/>
        <p:nvPr/>
      </p:nvGrpSpPr>
      <p:grpSpPr>
        <a:xfrm>
          <a:off x="0" y="0"/>
          <a:ext cx="0" cy="0"/>
          <a:chOff x="0" y="0"/>
          <a:chExt cx="0" cy="0"/>
        </a:xfrm>
      </p:grpSpPr>
      <p:sp>
        <p:nvSpPr>
          <p:cNvPr id="2" name="Slide Number Placeholder 1"/>
          <p:cNvSpPr>
            <a:spLocks noGrp="1"/>
          </p:cNvSpPr>
          <p:nvPr>
            <p:ph type="sldNum" sz="quarter" idx="70"/>
          </p:nvPr>
        </p:nvSpPr>
        <p:spPr/>
        <p:txBody>
          <a:bodyPr/>
          <a:lstStyle/>
          <a:p>
            <a:r>
              <a:rPr lang="en-AU" dirty="0"/>
              <a:t> </a:t>
            </a:r>
          </a:p>
        </p:txBody>
      </p:sp>
      <p:grpSp>
        <p:nvGrpSpPr>
          <p:cNvPr id="32" name="Group 31"/>
          <p:cNvGrpSpPr/>
          <p:nvPr userDrawn="1"/>
        </p:nvGrpSpPr>
        <p:grpSpPr>
          <a:xfrm>
            <a:off x="-3110729" y="-13830"/>
            <a:ext cx="2700768" cy="7094250"/>
            <a:chOff x="-2769438" y="65218"/>
            <a:chExt cx="2700768" cy="7094250"/>
          </a:xfrm>
        </p:grpSpPr>
        <p:sp>
          <p:nvSpPr>
            <p:cNvPr id="39" name="TextBox 38"/>
            <p:cNvSpPr txBox="1"/>
            <p:nvPr userDrawn="1"/>
          </p:nvSpPr>
          <p:spPr>
            <a:xfrm>
              <a:off x="-2769438" y="65218"/>
              <a:ext cx="2700768" cy="7094250"/>
            </a:xfrm>
            <a:prstGeom prst="rect">
              <a:avLst/>
            </a:prstGeom>
            <a:noFill/>
          </p:spPr>
          <p:txBody>
            <a:bodyPr wrap="square" rtlCol="0">
              <a:spAutoFit/>
            </a:bodyPr>
            <a:lstStyle/>
            <a:p>
              <a:r>
                <a:rPr lang="en-US" sz="1300" dirty="0">
                  <a:latin typeface="+mn-lt"/>
                  <a:ea typeface="Franklin Gothic Book" charset="0"/>
                  <a:cs typeface="Franklin Gothic Book" charset="0"/>
                </a:rPr>
                <a:t>To insert</a:t>
              </a:r>
              <a:r>
                <a:rPr lang="en-US" sz="1300" baseline="0" dirty="0">
                  <a:latin typeface="+mn-lt"/>
                  <a:ea typeface="Franklin Gothic Book" charset="0"/>
                  <a:cs typeface="Franklin Gothic Book" charset="0"/>
                </a:rPr>
                <a:t> an image for the first time in this placeholder:</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1) click on the placeholder icon in the center and navigate to the desired image in your hard drive.</a:t>
              </a:r>
            </a:p>
            <a:p>
              <a:endParaRPr lang="en-US" sz="1300" dirty="0">
                <a:latin typeface="+mn-lt"/>
                <a:ea typeface="Franklin Gothic Book" charset="0"/>
                <a:cs typeface="Franklin Gothic Book" charset="0"/>
              </a:endParaRPr>
            </a:p>
            <a:p>
              <a:r>
                <a:rPr lang="en-US" sz="1300" dirty="0">
                  <a:latin typeface="+mn-lt"/>
                  <a:ea typeface="Franklin Gothic Book" charset="0"/>
                  <a:cs typeface="Franklin Gothic Book" charset="0"/>
                </a:rPr>
                <a:t>2) If you want to change the image</a:t>
              </a:r>
              <a:r>
                <a:rPr lang="en-US" sz="1300" baseline="0" dirty="0">
                  <a:latin typeface="+mn-lt"/>
                  <a:ea typeface="Franklin Gothic Book" charset="0"/>
                  <a:cs typeface="Franklin Gothic Book" charset="0"/>
                </a:rPr>
                <a:t>, just click on the image and delete. This will reveal the original placeholder underneath then just repeat step 1</a:t>
              </a: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Holding down the Shift key maintains its proportions, so it won’t skew the image.</a:t>
              </a:r>
              <a:endParaRPr lang="en-US" sz="1300" dirty="0">
                <a:latin typeface="+mn-lt"/>
                <a:ea typeface="Franklin Gothic Book" charset="0"/>
                <a:cs typeface="Franklin Gothic Book" charset="0"/>
              </a:endParaRPr>
            </a:p>
          </p:txBody>
        </p:sp>
        <p:sp>
          <p:nvSpPr>
            <p:cNvPr id="40" name="Left Arrow 39"/>
            <p:cNvSpPr/>
            <p:nvPr userDrawn="1"/>
          </p:nvSpPr>
          <p:spPr>
            <a:xfrm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nvGrpSpPr>
            <p:cNvPr id="41" name="Group 40"/>
            <p:cNvGrpSpPr/>
            <p:nvPr userDrawn="1"/>
          </p:nvGrpSpPr>
          <p:grpSpPr>
            <a:xfrm>
              <a:off x="-2678109" y="3946220"/>
              <a:ext cx="2246362" cy="2338550"/>
              <a:chOff x="-2678109" y="3946220"/>
              <a:chExt cx="2246362" cy="2338550"/>
            </a:xfrm>
          </p:grpSpPr>
          <p:pic>
            <p:nvPicPr>
              <p:cNvPr id="65" name="Picture 6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66"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Left Arrow 66"/>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8" name="Left Arrow 67"/>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9" name="TextBox 68"/>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mn-lt"/>
                  </a:rPr>
                  <a:t>THIS!</a:t>
                </a:r>
                <a:endParaRPr lang="en-US" sz="1100" dirty="0">
                  <a:solidFill>
                    <a:schemeClr val="bg1"/>
                  </a:solidFill>
                  <a:latin typeface="+mn-lt"/>
                </a:endParaRPr>
              </a:p>
            </p:txBody>
          </p:sp>
          <p:sp>
            <p:nvSpPr>
              <p:cNvPr id="70" name="TextBox 69"/>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mn-lt"/>
                  </a:rPr>
                  <a:t>NOT THIS</a:t>
                </a:r>
                <a:endParaRPr lang="en-US" sz="1100" dirty="0">
                  <a:solidFill>
                    <a:schemeClr val="bg1"/>
                  </a:solidFill>
                  <a:latin typeface="+mn-lt"/>
                </a:endParaRPr>
              </a:p>
            </p:txBody>
          </p:sp>
        </p:grpSp>
      </p:grpSp>
      <p:sp>
        <p:nvSpPr>
          <p:cNvPr id="10" name="Picture Placeholder 9">
            <a:extLst>
              <a:ext uri="{FF2B5EF4-FFF2-40B4-BE49-F238E27FC236}">
                <a16:creationId xmlns:a16="http://schemas.microsoft.com/office/drawing/2014/main" id="{6E019860-E001-E740-BBCA-348050BAB97C}"/>
              </a:ext>
            </a:extLst>
          </p:cNvPr>
          <p:cNvSpPr>
            <a:spLocks noGrp="1"/>
          </p:cNvSpPr>
          <p:nvPr>
            <p:ph type="pic" sz="quarter" idx="71"/>
          </p:nvPr>
        </p:nvSpPr>
        <p:spPr>
          <a:xfrm>
            <a:off x="-1" y="-14288"/>
            <a:ext cx="5731200" cy="6872400"/>
          </a:xfrm>
          <a:custGeom>
            <a:avLst/>
            <a:gdLst>
              <a:gd name="connsiteX0" fmla="*/ 0 w 5732636"/>
              <a:gd name="connsiteY0" fmla="*/ 0 h 6873876"/>
              <a:gd name="connsiteX1" fmla="*/ 2866318 w 5732636"/>
              <a:gd name="connsiteY1" fmla="*/ 0 h 6873876"/>
              <a:gd name="connsiteX2" fmla="*/ 5732636 w 5732636"/>
              <a:gd name="connsiteY2" fmla="*/ 3436938 h 6873876"/>
              <a:gd name="connsiteX3" fmla="*/ 2866318 w 5732636"/>
              <a:gd name="connsiteY3" fmla="*/ 6873876 h 6873876"/>
              <a:gd name="connsiteX4" fmla="*/ 0 w 5732636"/>
              <a:gd name="connsiteY4" fmla="*/ 6873876 h 6873876"/>
              <a:gd name="connsiteX5" fmla="*/ 0 w 5732636"/>
              <a:gd name="connsiteY5" fmla="*/ 0 h 6873876"/>
              <a:gd name="connsiteX0" fmla="*/ 0 w 5923462"/>
              <a:gd name="connsiteY0" fmla="*/ 0 h 6873876"/>
              <a:gd name="connsiteX1" fmla="*/ 4610057 w 5923462"/>
              <a:gd name="connsiteY1" fmla="*/ 21265 h 6873876"/>
              <a:gd name="connsiteX2" fmla="*/ 5732636 w 5923462"/>
              <a:gd name="connsiteY2" fmla="*/ 3436938 h 6873876"/>
              <a:gd name="connsiteX3" fmla="*/ 2866318 w 5923462"/>
              <a:gd name="connsiteY3" fmla="*/ 6873876 h 6873876"/>
              <a:gd name="connsiteX4" fmla="*/ 0 w 5923462"/>
              <a:gd name="connsiteY4" fmla="*/ 6873876 h 6873876"/>
              <a:gd name="connsiteX5" fmla="*/ 0 w 5923462"/>
              <a:gd name="connsiteY5" fmla="*/ 0 h 6873876"/>
              <a:gd name="connsiteX0" fmla="*/ 0 w 5798043"/>
              <a:gd name="connsiteY0" fmla="*/ 0 h 6884508"/>
              <a:gd name="connsiteX1" fmla="*/ 4610057 w 5798043"/>
              <a:gd name="connsiteY1" fmla="*/ 21265 h 6884508"/>
              <a:gd name="connsiteX2" fmla="*/ 5732636 w 5798043"/>
              <a:gd name="connsiteY2" fmla="*/ 3436938 h 6884508"/>
              <a:gd name="connsiteX3" fmla="*/ 4567528 w 5798043"/>
              <a:gd name="connsiteY3" fmla="*/ 6884508 h 6884508"/>
              <a:gd name="connsiteX4" fmla="*/ 0 w 5798043"/>
              <a:gd name="connsiteY4" fmla="*/ 6873876 h 6884508"/>
              <a:gd name="connsiteX5" fmla="*/ 0 w 5798043"/>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636"/>
              <a:gd name="connsiteY0" fmla="*/ 0 h 6884508"/>
              <a:gd name="connsiteX1" fmla="*/ 4610057 w 5732636"/>
              <a:gd name="connsiteY1" fmla="*/ 21265 h 6884508"/>
              <a:gd name="connsiteX2" fmla="*/ 5732636 w 5732636"/>
              <a:gd name="connsiteY2" fmla="*/ 3436938 h 6884508"/>
              <a:gd name="connsiteX3" fmla="*/ 4609918 w 5732636"/>
              <a:gd name="connsiteY3" fmla="*/ 6884508 h 6884508"/>
              <a:gd name="connsiteX4" fmla="*/ 0 w 5732636"/>
              <a:gd name="connsiteY4" fmla="*/ 6873876 h 6884508"/>
              <a:gd name="connsiteX5" fmla="*/ 0 w 5732636"/>
              <a:gd name="connsiteY5" fmla="*/ 0 h 6884508"/>
              <a:gd name="connsiteX0" fmla="*/ 0 w 5734265"/>
              <a:gd name="connsiteY0" fmla="*/ 0 h 6879696"/>
              <a:gd name="connsiteX1" fmla="*/ 4610057 w 5734265"/>
              <a:gd name="connsiteY1" fmla="*/ 21265 h 6879696"/>
              <a:gd name="connsiteX2" fmla="*/ 5732636 w 5734265"/>
              <a:gd name="connsiteY2" fmla="*/ 3436938 h 6879696"/>
              <a:gd name="connsiteX3" fmla="*/ 4422226 w 5734265"/>
              <a:gd name="connsiteY3" fmla="*/ 6879696 h 6879696"/>
              <a:gd name="connsiteX4" fmla="*/ 0 w 5734265"/>
              <a:gd name="connsiteY4" fmla="*/ 6873876 h 6879696"/>
              <a:gd name="connsiteX5" fmla="*/ 0 w 5734265"/>
              <a:gd name="connsiteY5" fmla="*/ 0 h 687969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6827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7610 h 6881486"/>
              <a:gd name="connsiteX1" fmla="*/ 4610057 w 5732638"/>
              <a:gd name="connsiteY1" fmla="*/ 0 h 6881486"/>
              <a:gd name="connsiteX2" fmla="*/ 5732636 w 5732638"/>
              <a:gd name="connsiteY2" fmla="*/ 3444548 h 6881486"/>
              <a:gd name="connsiteX3" fmla="*/ 4614731 w 5732638"/>
              <a:gd name="connsiteY3" fmla="*/ 6877681 h 6881486"/>
              <a:gd name="connsiteX4" fmla="*/ 0 w 5732638"/>
              <a:gd name="connsiteY4" fmla="*/ 6881486 h 6881486"/>
              <a:gd name="connsiteX5" fmla="*/ 0 w 5732638"/>
              <a:gd name="connsiteY5" fmla="*/ 7610 h 6881486"/>
              <a:gd name="connsiteX0" fmla="*/ 0 w 5732657"/>
              <a:gd name="connsiteY0" fmla="*/ 0 h 6873876"/>
              <a:gd name="connsiteX1" fmla="*/ 4600431 w 5732657"/>
              <a:gd name="connsiteY1" fmla="*/ 16453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73"/>
              <a:gd name="connsiteY0" fmla="*/ 0 h 6873876"/>
              <a:gd name="connsiteX1" fmla="*/ 4595618 w 5732673"/>
              <a:gd name="connsiteY1" fmla="*/ 6828 h 6873876"/>
              <a:gd name="connsiteX2" fmla="*/ 5732636 w 5732673"/>
              <a:gd name="connsiteY2" fmla="*/ 3436938 h 6873876"/>
              <a:gd name="connsiteX3" fmla="*/ 4614731 w 5732673"/>
              <a:gd name="connsiteY3" fmla="*/ 6870071 h 6873876"/>
              <a:gd name="connsiteX4" fmla="*/ 0 w 5732673"/>
              <a:gd name="connsiteY4" fmla="*/ 6873876 h 6873876"/>
              <a:gd name="connsiteX5" fmla="*/ 0 w 5732673"/>
              <a:gd name="connsiteY5" fmla="*/ 0 h 6873876"/>
              <a:gd name="connsiteX0" fmla="*/ 0 w 5732657"/>
              <a:gd name="connsiteY0" fmla="*/ 0 h 6873876"/>
              <a:gd name="connsiteX1" fmla="*/ 4600431 w 5732657"/>
              <a:gd name="connsiteY1" fmla="*/ 2016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638" h="6873876">
                <a:moveTo>
                  <a:pt x="0" y="0"/>
                </a:moveTo>
                <a:lnTo>
                  <a:pt x="4610056" y="2016"/>
                </a:lnTo>
                <a:cubicBezTo>
                  <a:pt x="5424290" y="1114964"/>
                  <a:pt x="5731857" y="2292262"/>
                  <a:pt x="5732636" y="3436938"/>
                </a:cubicBezTo>
                <a:cubicBezTo>
                  <a:pt x="5733415" y="4581614"/>
                  <a:pt x="5538536" y="5594164"/>
                  <a:pt x="4614731" y="6870071"/>
                </a:cubicBezTo>
                <a:lnTo>
                  <a:pt x="0" y="6873876"/>
                </a:lnTo>
                <a:lnTo>
                  <a:pt x="0" y="0"/>
                </a:lnTo>
                <a:close/>
              </a:path>
            </a:pathLst>
          </a:custGeom>
          <a:solidFill>
            <a:schemeClr val="accent2"/>
          </a:solidFill>
        </p:spPr>
        <p:txBody>
          <a:bodyPr/>
          <a:lstStyle/>
          <a:p>
            <a:r>
              <a:rPr lang="en-US" dirty="0"/>
              <a:t>Click icon to add picture</a:t>
            </a:r>
          </a:p>
        </p:txBody>
      </p:sp>
      <p:sp>
        <p:nvSpPr>
          <p:cNvPr id="19" name="Text Placeholder 11">
            <a:extLst>
              <a:ext uri="{FF2B5EF4-FFF2-40B4-BE49-F238E27FC236}">
                <a16:creationId xmlns:a16="http://schemas.microsoft.com/office/drawing/2014/main" id="{BC307A9C-4D78-1B49-828E-82215D882425}"/>
              </a:ext>
            </a:extLst>
          </p:cNvPr>
          <p:cNvSpPr>
            <a:spLocks noGrp="1"/>
          </p:cNvSpPr>
          <p:nvPr>
            <p:ph type="body" sz="quarter" idx="30" hasCustomPrompt="1"/>
          </p:nvPr>
        </p:nvSpPr>
        <p:spPr>
          <a:xfrm>
            <a:off x="6475308" y="5148447"/>
            <a:ext cx="5379416" cy="1066800"/>
          </a:xfrm>
        </p:spPr>
        <p:txBody>
          <a:bodyPr>
            <a:noAutofit/>
          </a:bodyPr>
          <a:lstStyle>
            <a:lvl1pPr marL="0" indent="0">
              <a:lnSpc>
                <a:spcPct val="100000"/>
              </a:lnSpc>
              <a:spcBef>
                <a:spcPts val="0"/>
              </a:spcBef>
              <a:buNone/>
              <a:defRPr sz="2000" b="0" i="0">
                <a:solidFill>
                  <a:schemeClr val="accent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Prepared for Customer Name</a:t>
            </a:r>
          </a:p>
          <a:p>
            <a:pPr lvl="0"/>
            <a:r>
              <a:rPr lang="en-US" dirty="0"/>
              <a:t>Presenter/s Name, Designation</a:t>
            </a:r>
          </a:p>
          <a:p>
            <a:pPr lvl="0"/>
            <a:r>
              <a:rPr lang="en-US" dirty="0"/>
              <a:t>Date</a:t>
            </a:r>
          </a:p>
        </p:txBody>
      </p:sp>
      <p:sp>
        <p:nvSpPr>
          <p:cNvPr id="20" name="Text Placeholder 3">
            <a:extLst>
              <a:ext uri="{FF2B5EF4-FFF2-40B4-BE49-F238E27FC236}">
                <a16:creationId xmlns:a16="http://schemas.microsoft.com/office/drawing/2014/main" id="{78902498-784A-1143-8997-2AF9895D55B4}"/>
              </a:ext>
            </a:extLst>
          </p:cNvPr>
          <p:cNvSpPr>
            <a:spLocks noGrp="1"/>
          </p:cNvSpPr>
          <p:nvPr>
            <p:ph type="body" sz="quarter" idx="29" hasCustomPrompt="1"/>
          </p:nvPr>
        </p:nvSpPr>
        <p:spPr>
          <a:xfrm>
            <a:off x="6457777" y="1233488"/>
            <a:ext cx="5396947" cy="2553188"/>
          </a:xfrm>
        </p:spPr>
        <p:txBody>
          <a:bodyPr anchor="b">
            <a:noAutofit/>
          </a:bodyPr>
          <a:lstStyle>
            <a:lvl1pPr marL="0" indent="0">
              <a:lnSpc>
                <a:spcPct val="100000"/>
              </a:lnSpc>
              <a:spcBef>
                <a:spcPts val="0"/>
              </a:spcBef>
              <a:buNone/>
              <a:defRPr sz="4600" b="1" i="0" baseline="0">
                <a:solidFill>
                  <a:schemeClr val="accent2"/>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Presentation Title – 4-line limit</a:t>
            </a:r>
          </a:p>
        </p:txBody>
      </p:sp>
      <p:cxnSp>
        <p:nvCxnSpPr>
          <p:cNvPr id="21" name="Straight Connector 20">
            <a:extLst>
              <a:ext uri="{FF2B5EF4-FFF2-40B4-BE49-F238E27FC236}">
                <a16:creationId xmlns:a16="http://schemas.microsoft.com/office/drawing/2014/main" id="{4B2360A1-960B-7743-A78D-DD3A8D24B4B6}"/>
              </a:ext>
            </a:extLst>
          </p:cNvPr>
          <p:cNvCxnSpPr>
            <a:cxnSpLocks/>
          </p:cNvCxnSpPr>
          <p:nvPr userDrawn="1"/>
        </p:nvCxnSpPr>
        <p:spPr>
          <a:xfrm flipV="1">
            <a:off x="6559381" y="3937856"/>
            <a:ext cx="5226219" cy="1"/>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C44146C8-CA2A-EC44-8CD3-0F88B93BD05B}"/>
              </a:ext>
            </a:extLst>
          </p:cNvPr>
          <p:cNvSpPr>
            <a:spLocks noGrp="1"/>
          </p:cNvSpPr>
          <p:nvPr>
            <p:ph type="body" sz="quarter" idx="72" hasCustomPrompt="1"/>
          </p:nvPr>
        </p:nvSpPr>
        <p:spPr>
          <a:xfrm>
            <a:off x="6475308" y="4106209"/>
            <a:ext cx="5379416" cy="897592"/>
          </a:xfrm>
        </p:spPr>
        <p:txBody>
          <a:bodyPr>
            <a:noAutofit/>
          </a:bodyPr>
          <a:lstStyle>
            <a:lvl1pPr marL="0" indent="0">
              <a:lnSpc>
                <a:spcPct val="100000"/>
              </a:lnSpc>
              <a:spcBef>
                <a:spcPts val="0"/>
              </a:spcBef>
              <a:buNone/>
              <a:defRPr sz="2800" b="0" i="0">
                <a:solidFill>
                  <a:schemeClr val="accent2"/>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Subtitle</a:t>
            </a:r>
          </a:p>
        </p:txBody>
      </p:sp>
      <p:pic>
        <p:nvPicPr>
          <p:cNvPr id="24" name="Picture 23" descr="A picture containing clipart&#10;&#10;Description automatically generated">
            <a:extLst>
              <a:ext uri="{FF2B5EF4-FFF2-40B4-BE49-F238E27FC236}">
                <a16:creationId xmlns:a16="http://schemas.microsoft.com/office/drawing/2014/main" id="{F80FFA30-1568-2B48-8146-80E271A9E40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6684" y="366219"/>
            <a:ext cx="1692437" cy="509929"/>
          </a:xfrm>
          <a:prstGeom prst="rect">
            <a:avLst/>
          </a:prstGeom>
        </p:spPr>
      </p:pic>
      <p:pic>
        <p:nvPicPr>
          <p:cNvPr id="25" name="Picture 24">
            <a:extLst>
              <a:ext uri="{FF2B5EF4-FFF2-40B4-BE49-F238E27FC236}">
                <a16:creationId xmlns:a16="http://schemas.microsoft.com/office/drawing/2014/main" id="{AC81FBDC-2369-9D46-95DC-948DA0298E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57870" y="6347400"/>
            <a:ext cx="895854" cy="145969"/>
          </a:xfrm>
          <a:prstGeom prst="rect">
            <a:avLst/>
          </a:prstGeom>
        </p:spPr>
      </p:pic>
    </p:spTree>
    <p:extLst>
      <p:ext uri="{BB962C8B-B14F-4D97-AF65-F5344CB8AC3E}">
        <p14:creationId xmlns:p14="http://schemas.microsoft.com/office/powerpoint/2010/main" val="3842080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 Q&amp;A Cover">
    <p:spTree>
      <p:nvGrpSpPr>
        <p:cNvPr id="1" name=""/>
        <p:cNvGrpSpPr/>
        <p:nvPr/>
      </p:nvGrpSpPr>
      <p:grpSpPr>
        <a:xfrm>
          <a:off x="0" y="0"/>
          <a:ext cx="0" cy="0"/>
          <a:chOff x="0" y="0"/>
          <a:chExt cx="0" cy="0"/>
        </a:xfrm>
      </p:grpSpPr>
      <p:sp>
        <p:nvSpPr>
          <p:cNvPr id="13" name="Oval 12"/>
          <p:cNvSpPr/>
          <p:nvPr userDrawn="1"/>
        </p:nvSpPr>
        <p:spPr>
          <a:xfrm>
            <a:off x="9305925" y="4406900"/>
            <a:ext cx="587375" cy="736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13550" y="1792405"/>
            <a:ext cx="4984750" cy="4508927"/>
          </a:xfrm>
          <a:prstGeom prst="rect">
            <a:avLst/>
          </a:prstGeom>
          <a:noFill/>
        </p:spPr>
        <p:txBody>
          <a:bodyPr wrap="square" rtlCol="0">
            <a:spAutoFit/>
          </a:bodyPr>
          <a:lstStyle/>
          <a:p>
            <a:pPr algn="ctr"/>
            <a:r>
              <a:rPr lang="en-US" sz="28700" b="1" i="0" kern="0" spc="-4000" baseline="0" dirty="0">
                <a:solidFill>
                  <a:schemeClr val="accent1"/>
                </a:solidFill>
                <a:latin typeface="Calibri" charset="0"/>
                <a:ea typeface="Calibri" charset="0"/>
                <a:cs typeface="Calibri" charset="0"/>
              </a:rPr>
              <a:t>Q</a:t>
            </a:r>
            <a:r>
              <a:rPr lang="en-US" sz="28700" b="1" i="0" kern="0" spc="-4000" baseline="0" dirty="0">
                <a:solidFill>
                  <a:schemeClr val="accent2"/>
                </a:solidFill>
                <a:latin typeface="Calibri" charset="0"/>
                <a:ea typeface="Calibri" charset="0"/>
                <a:cs typeface="Calibri" charset="0"/>
              </a:rPr>
              <a:t>A</a:t>
            </a:r>
          </a:p>
        </p:txBody>
      </p:sp>
      <p:sp>
        <p:nvSpPr>
          <p:cNvPr id="14" name="TextBox 13"/>
          <p:cNvSpPr txBox="1"/>
          <p:nvPr/>
        </p:nvSpPr>
        <p:spPr>
          <a:xfrm>
            <a:off x="9305925" y="4113480"/>
            <a:ext cx="517555" cy="1323439"/>
          </a:xfrm>
          <a:prstGeom prst="rect">
            <a:avLst/>
          </a:prstGeom>
          <a:noFill/>
        </p:spPr>
        <p:txBody>
          <a:bodyPr wrap="square" rtlCol="0">
            <a:spAutoFit/>
          </a:bodyPr>
          <a:lstStyle/>
          <a:p>
            <a:pPr algn="ctr"/>
            <a:r>
              <a:rPr lang="en-US" sz="8000" b="1" i="0" dirty="0">
                <a:solidFill>
                  <a:schemeClr val="bg1"/>
                </a:solidFill>
                <a:latin typeface="Calibri" panose="020F0502020204030204" pitchFamily="34" charset="0"/>
                <a:ea typeface="Calibri Light" charset="0"/>
                <a:cs typeface="Calibri" panose="020F0502020204030204" pitchFamily="34" charset="0"/>
              </a:rPr>
              <a:t>&amp;</a:t>
            </a:r>
          </a:p>
        </p:txBody>
      </p:sp>
    </p:spTree>
    <p:extLst>
      <p:ext uri="{BB962C8B-B14F-4D97-AF65-F5344CB8AC3E}">
        <p14:creationId xmlns:p14="http://schemas.microsoft.com/office/powerpoint/2010/main" val="2801500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7. Q&amp;A Final + Animation">
    <p:spTree>
      <p:nvGrpSpPr>
        <p:cNvPr id="1" name=""/>
        <p:cNvGrpSpPr/>
        <p:nvPr/>
      </p:nvGrpSpPr>
      <p:grpSpPr>
        <a:xfrm>
          <a:off x="0" y="0"/>
          <a:ext cx="0" cy="0"/>
          <a:chOff x="0" y="0"/>
          <a:chExt cx="0" cy="0"/>
        </a:xfrm>
      </p:grpSpPr>
      <p:pic>
        <p:nvPicPr>
          <p:cNvPr id="3" name="Picture 2" descr="A picture containing clipart&#10;&#10;Description automatically generated">
            <a:extLst>
              <a:ext uri="{FF2B5EF4-FFF2-40B4-BE49-F238E27FC236}">
                <a16:creationId xmlns:a16="http://schemas.microsoft.com/office/drawing/2014/main" id="{FEEB3165-926B-9641-84D2-60363731A1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2015" y="2718912"/>
            <a:ext cx="4718783" cy="1421763"/>
          </a:xfrm>
          <a:prstGeom prst="rect">
            <a:avLst/>
          </a:prstGeom>
        </p:spPr>
      </p:pic>
    </p:spTree>
    <p:extLst>
      <p:ext uri="{BB962C8B-B14F-4D97-AF65-F5344CB8AC3E}">
        <p14:creationId xmlns:p14="http://schemas.microsoft.com/office/powerpoint/2010/main" val="3634417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7. Disclaimer">
    <p:spTree>
      <p:nvGrpSpPr>
        <p:cNvPr id="1" name=""/>
        <p:cNvGrpSpPr/>
        <p:nvPr/>
      </p:nvGrpSpPr>
      <p:grpSpPr>
        <a:xfrm>
          <a:off x="0" y="0"/>
          <a:ext cx="0" cy="0"/>
          <a:chOff x="0" y="0"/>
          <a:chExt cx="0" cy="0"/>
        </a:xfrm>
      </p:grpSpPr>
      <p:sp>
        <p:nvSpPr>
          <p:cNvPr id="6" name="TextBox 5"/>
          <p:cNvSpPr txBox="1"/>
          <p:nvPr userDrawn="1"/>
        </p:nvSpPr>
        <p:spPr>
          <a:xfrm>
            <a:off x="450000" y="4053600"/>
            <a:ext cx="11210400" cy="2292935"/>
          </a:xfrm>
          <a:prstGeom prst="rect">
            <a:avLst/>
          </a:prstGeom>
          <a:noFill/>
        </p:spPr>
        <p:txBody>
          <a:bodyPr wrap="square" rtlCol="0">
            <a:spAutoFit/>
          </a:bodyPr>
          <a:lstStyle/>
          <a:p>
            <a:r>
              <a:rPr lang="en-AU" sz="1200" b="1" i="0" baseline="0" dirty="0"/>
              <a:t>DISCLAIMER</a:t>
            </a:r>
            <a:endParaRPr lang="en-AU" dirty="0"/>
          </a:p>
          <a:p>
            <a:pPr>
              <a:spcBef>
                <a:spcPts val="1200"/>
              </a:spcBef>
            </a:pPr>
            <a:r>
              <a:rPr lang="en-AU" sz="900" baseline="0" dirty="0"/>
              <a:t>This presentation has been prepared by a representative of Worley.</a:t>
            </a:r>
          </a:p>
          <a:p>
            <a:pPr>
              <a:spcBef>
                <a:spcPts val="1200"/>
              </a:spcBef>
            </a:pPr>
            <a:r>
              <a:rPr lang="en-AU" sz="900" baseline="0" dirty="0"/>
              <a:t>The presentation contains the professional and personal opinions of the presenter, which are given in good faith.  As such, opinions presented herein may not always necessarily reflect the position of Worley as a whole, its officers or executive.</a:t>
            </a:r>
          </a:p>
          <a:p>
            <a:pPr>
              <a:spcBef>
                <a:spcPts val="1200"/>
              </a:spcBef>
            </a:pPr>
            <a:r>
              <a:rPr lang="en-AU" sz="900" baseline="0" dirty="0"/>
              <a:t>Any forward-looking statements included in this presentation will involve subjective judgment and analysis and are subject to uncertainties, risks and contingencies—many of which are outside the control of, and may be unknown to, Worley.  </a:t>
            </a:r>
          </a:p>
          <a:p>
            <a:pPr>
              <a:spcBef>
                <a:spcPts val="1200"/>
              </a:spcBef>
            </a:pPr>
            <a:r>
              <a:rPr lang="en-AU" sz="900" baseline="0" dirty="0"/>
              <a:t>Worley and all associated entities and representatives make no representation or warranty as to the accuracy, reliability or completeness of information in this document and do not take responsibility for updating any information or correcting any error or omission that may become apparent after this document has been issued.</a:t>
            </a:r>
          </a:p>
          <a:p>
            <a:pPr>
              <a:spcBef>
                <a:spcPts val="1200"/>
              </a:spcBef>
            </a:pPr>
            <a:r>
              <a:rPr lang="en-AU" sz="900" baseline="0" dirty="0"/>
              <a:t>To the extent permitted by law, Worley and its officers, employees, related bodies and agents disclaim all liability—direct, indirect or consequential (and whether or not arising out of the negligence, default or lack of care of Worley and/or any of its agents)—for any loss or damage suffered by a recipient or other persons arising out of, or in connection with, any use or reliance on this presentation or information.</a:t>
            </a:r>
          </a:p>
        </p:txBody>
      </p:sp>
    </p:spTree>
    <p:extLst>
      <p:ext uri="{BB962C8B-B14F-4D97-AF65-F5344CB8AC3E}">
        <p14:creationId xmlns:p14="http://schemas.microsoft.com/office/powerpoint/2010/main" val="2209349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 16 x 9 Grid Basis">
    <p:spTree>
      <p:nvGrpSpPr>
        <p:cNvPr id="1" name=""/>
        <p:cNvGrpSpPr/>
        <p:nvPr/>
      </p:nvGrpSpPr>
      <p:grpSpPr>
        <a:xfrm>
          <a:off x="0" y="0"/>
          <a:ext cx="0" cy="0"/>
          <a:chOff x="0" y="0"/>
          <a:chExt cx="0" cy="0"/>
        </a:xfrm>
      </p:grpSpPr>
      <p:grpSp>
        <p:nvGrpSpPr>
          <p:cNvPr id="2" name="Group 1"/>
          <p:cNvGrpSpPr/>
          <p:nvPr userDrawn="1"/>
        </p:nvGrpSpPr>
        <p:grpSpPr>
          <a:xfrm>
            <a:off x="532310" y="262405"/>
            <a:ext cx="11129737" cy="6342155"/>
            <a:chOff x="532310" y="262405"/>
            <a:chExt cx="11129737" cy="6342155"/>
          </a:xfrm>
        </p:grpSpPr>
        <p:grpSp>
          <p:nvGrpSpPr>
            <p:cNvPr id="45" name="Group 44"/>
            <p:cNvGrpSpPr/>
            <p:nvPr userDrawn="1"/>
          </p:nvGrpSpPr>
          <p:grpSpPr>
            <a:xfrm>
              <a:off x="532311" y="262405"/>
              <a:ext cx="11126289" cy="1243010"/>
              <a:chOff x="532311" y="262405"/>
              <a:chExt cx="11126289" cy="1583298"/>
            </a:xfrm>
          </p:grpSpPr>
          <p:sp>
            <p:nvSpPr>
              <p:cNvPr id="46" name="Rectangle 45"/>
              <p:cNvSpPr/>
              <p:nvPr/>
            </p:nvSpPr>
            <p:spPr>
              <a:xfrm>
                <a:off x="532311" y="262405"/>
                <a:ext cx="2781573" cy="1583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313882" y="262405"/>
                <a:ext cx="2781573" cy="1583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6095456" y="262405"/>
                <a:ext cx="2781573" cy="1583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8877027" y="262405"/>
                <a:ext cx="2781573" cy="1583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userDrawn="1"/>
          </p:nvGrpSpPr>
          <p:grpSpPr>
            <a:xfrm>
              <a:off x="532310" y="1504950"/>
              <a:ext cx="11129737" cy="5099610"/>
              <a:chOff x="532310" y="1845704"/>
              <a:chExt cx="11129737" cy="4758855"/>
            </a:xfrm>
          </p:grpSpPr>
          <p:grpSp>
            <p:nvGrpSpPr>
              <p:cNvPr id="51" name="Group 50"/>
              <p:cNvGrpSpPr/>
              <p:nvPr userDrawn="1"/>
            </p:nvGrpSpPr>
            <p:grpSpPr>
              <a:xfrm>
                <a:off x="532310" y="1845704"/>
                <a:ext cx="5563145" cy="4755121"/>
                <a:chOff x="532310" y="1845704"/>
                <a:chExt cx="5563145" cy="4881059"/>
              </a:xfrm>
            </p:grpSpPr>
            <p:sp>
              <p:nvSpPr>
                <p:cNvPr id="69" name="Rectangle 68"/>
                <p:cNvSpPr/>
                <p:nvPr/>
              </p:nvSpPr>
              <p:spPr>
                <a:xfrm>
                  <a:off x="532311" y="1845704"/>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1923096" y="1845704"/>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3313882" y="1845704"/>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704667" y="1845704"/>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32310" y="3065969"/>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1923096" y="3065969"/>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3313881" y="3065969"/>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4704667" y="3065969"/>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532311" y="4286233"/>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1923097" y="4286233"/>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3313882" y="4286233"/>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4704669" y="4286233"/>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userDrawn="1"/>
              </p:nvSpPr>
              <p:spPr>
                <a:xfrm>
                  <a:off x="532310" y="5506498"/>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userDrawn="1"/>
              </p:nvSpPr>
              <p:spPr>
                <a:xfrm>
                  <a:off x="1923096" y="5506498"/>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userDrawn="1"/>
              </p:nvSpPr>
              <p:spPr>
                <a:xfrm>
                  <a:off x="3313881" y="5506498"/>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userDrawn="1"/>
              </p:nvSpPr>
              <p:spPr>
                <a:xfrm>
                  <a:off x="4704667" y="5506498"/>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p:cNvGrpSpPr/>
              <p:nvPr userDrawn="1"/>
            </p:nvGrpSpPr>
            <p:grpSpPr>
              <a:xfrm>
                <a:off x="6098902" y="1849438"/>
                <a:ext cx="5563145" cy="4755121"/>
                <a:chOff x="532310" y="1845704"/>
                <a:chExt cx="5563145" cy="4881059"/>
              </a:xfrm>
            </p:grpSpPr>
            <p:sp>
              <p:nvSpPr>
                <p:cNvPr id="53" name="Rectangle 52"/>
                <p:cNvSpPr/>
                <p:nvPr/>
              </p:nvSpPr>
              <p:spPr>
                <a:xfrm>
                  <a:off x="532311" y="1845704"/>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1923096" y="1845704"/>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313882" y="1845704"/>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704667" y="1845704"/>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532310" y="3065969"/>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1923096" y="3065969"/>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3313881" y="3065969"/>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4704667" y="3065969"/>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532311" y="4286233"/>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1923097" y="4286233"/>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3313882" y="4286233"/>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4704669" y="4286233"/>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userDrawn="1"/>
              </p:nvSpPr>
              <p:spPr>
                <a:xfrm>
                  <a:off x="532310" y="5506498"/>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userDrawn="1"/>
              </p:nvSpPr>
              <p:spPr>
                <a:xfrm>
                  <a:off x="1923096" y="5506498"/>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userDrawn="1"/>
              </p:nvSpPr>
              <p:spPr>
                <a:xfrm>
                  <a:off x="3313881" y="5506498"/>
                  <a:ext cx="1390786" cy="12202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userDrawn="1"/>
              </p:nvSpPr>
              <p:spPr>
                <a:xfrm>
                  <a:off x="4704667" y="5506498"/>
                  <a:ext cx="1390786" cy="12202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135776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 Generic cover with Subtitle - Image right">
    <p:spTree>
      <p:nvGrpSpPr>
        <p:cNvPr id="1" name=""/>
        <p:cNvGrpSpPr/>
        <p:nvPr/>
      </p:nvGrpSpPr>
      <p:grpSpPr>
        <a:xfrm>
          <a:off x="0" y="0"/>
          <a:ext cx="0" cy="0"/>
          <a:chOff x="0" y="0"/>
          <a:chExt cx="0" cy="0"/>
        </a:xfrm>
      </p:grpSpPr>
      <p:sp>
        <p:nvSpPr>
          <p:cNvPr id="2" name="Slide Number Placeholder 1"/>
          <p:cNvSpPr>
            <a:spLocks noGrp="1"/>
          </p:cNvSpPr>
          <p:nvPr>
            <p:ph type="sldNum" sz="quarter" idx="70"/>
          </p:nvPr>
        </p:nvSpPr>
        <p:spPr/>
        <p:txBody>
          <a:bodyPr/>
          <a:lstStyle/>
          <a:p>
            <a:r>
              <a:rPr lang="en-AU" dirty="0"/>
              <a:t> </a:t>
            </a:r>
          </a:p>
        </p:txBody>
      </p:sp>
      <p:sp>
        <p:nvSpPr>
          <p:cNvPr id="21" name="Text Placeholder 11">
            <a:extLst>
              <a:ext uri="{FF2B5EF4-FFF2-40B4-BE49-F238E27FC236}">
                <a16:creationId xmlns:a16="http://schemas.microsoft.com/office/drawing/2014/main" id="{B7876AB3-A9CB-6A4E-BD43-F14FF13E9A95}"/>
              </a:ext>
            </a:extLst>
          </p:cNvPr>
          <p:cNvSpPr>
            <a:spLocks noGrp="1"/>
          </p:cNvSpPr>
          <p:nvPr>
            <p:ph type="body" sz="quarter" idx="30" hasCustomPrompt="1"/>
          </p:nvPr>
        </p:nvSpPr>
        <p:spPr>
          <a:xfrm>
            <a:off x="542526" y="5148447"/>
            <a:ext cx="5379416" cy="1066800"/>
          </a:xfrm>
        </p:spPr>
        <p:txBody>
          <a:bodyPr>
            <a:noAutofit/>
          </a:bodyPr>
          <a:lstStyle>
            <a:lvl1pPr marL="0" indent="0">
              <a:lnSpc>
                <a:spcPct val="100000"/>
              </a:lnSpc>
              <a:spcBef>
                <a:spcPts val="0"/>
              </a:spcBef>
              <a:buNone/>
              <a:defRPr sz="2000" b="0" i="0">
                <a:solidFill>
                  <a:schemeClr val="accent1"/>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Prepared for Customer Name</a:t>
            </a:r>
          </a:p>
          <a:p>
            <a:pPr lvl="0"/>
            <a:r>
              <a:rPr lang="en-US" dirty="0"/>
              <a:t>Presenter/s Name, Designation</a:t>
            </a:r>
          </a:p>
          <a:p>
            <a:pPr lvl="0"/>
            <a:r>
              <a:rPr lang="en-US" dirty="0"/>
              <a:t>Date</a:t>
            </a:r>
          </a:p>
        </p:txBody>
      </p:sp>
      <p:sp>
        <p:nvSpPr>
          <p:cNvPr id="23" name="Text Placeholder 3">
            <a:extLst>
              <a:ext uri="{FF2B5EF4-FFF2-40B4-BE49-F238E27FC236}">
                <a16:creationId xmlns:a16="http://schemas.microsoft.com/office/drawing/2014/main" id="{F6517185-FA48-8843-BD35-3BAE6A518874}"/>
              </a:ext>
            </a:extLst>
          </p:cNvPr>
          <p:cNvSpPr>
            <a:spLocks noGrp="1"/>
          </p:cNvSpPr>
          <p:nvPr>
            <p:ph type="body" sz="quarter" idx="29" hasCustomPrompt="1"/>
          </p:nvPr>
        </p:nvSpPr>
        <p:spPr>
          <a:xfrm>
            <a:off x="524995" y="1242364"/>
            <a:ext cx="5396947" cy="2544311"/>
          </a:xfrm>
        </p:spPr>
        <p:txBody>
          <a:bodyPr anchor="b">
            <a:noAutofit/>
          </a:bodyPr>
          <a:lstStyle>
            <a:lvl1pPr marL="0" indent="0">
              <a:lnSpc>
                <a:spcPct val="100000"/>
              </a:lnSpc>
              <a:spcBef>
                <a:spcPts val="0"/>
              </a:spcBef>
              <a:buNone/>
              <a:defRPr sz="4600" b="1" i="0" baseline="0">
                <a:solidFill>
                  <a:schemeClr val="accent2"/>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Presentation Title – 4-line limit</a:t>
            </a:r>
          </a:p>
        </p:txBody>
      </p:sp>
      <p:cxnSp>
        <p:nvCxnSpPr>
          <p:cNvPr id="26" name="Straight Connector 25">
            <a:extLst>
              <a:ext uri="{FF2B5EF4-FFF2-40B4-BE49-F238E27FC236}">
                <a16:creationId xmlns:a16="http://schemas.microsoft.com/office/drawing/2014/main" id="{1861A8A6-5DA7-264B-9F46-3B2CF06441D5}"/>
              </a:ext>
            </a:extLst>
          </p:cNvPr>
          <p:cNvCxnSpPr>
            <a:cxnSpLocks/>
          </p:cNvCxnSpPr>
          <p:nvPr userDrawn="1"/>
        </p:nvCxnSpPr>
        <p:spPr>
          <a:xfrm flipV="1">
            <a:off x="626599" y="3937856"/>
            <a:ext cx="5226219" cy="1"/>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BA7B11ED-33E9-4843-A8B3-F31B8E334BDA}"/>
              </a:ext>
            </a:extLst>
          </p:cNvPr>
          <p:cNvSpPr>
            <a:spLocks noGrp="1"/>
          </p:cNvSpPr>
          <p:nvPr>
            <p:ph type="body" sz="quarter" idx="72" hasCustomPrompt="1"/>
          </p:nvPr>
        </p:nvSpPr>
        <p:spPr>
          <a:xfrm>
            <a:off x="542526" y="4106209"/>
            <a:ext cx="5379416" cy="897592"/>
          </a:xfrm>
        </p:spPr>
        <p:txBody>
          <a:bodyPr>
            <a:noAutofit/>
          </a:bodyPr>
          <a:lstStyle>
            <a:lvl1pPr marL="0" indent="0">
              <a:lnSpc>
                <a:spcPct val="100000"/>
              </a:lnSpc>
              <a:spcBef>
                <a:spcPts val="0"/>
              </a:spcBef>
              <a:buNone/>
              <a:defRPr sz="2800" b="0" i="0">
                <a:solidFill>
                  <a:schemeClr val="accent2"/>
                </a:solidFill>
                <a:latin typeface="Calibri" charset="0"/>
                <a:ea typeface="Calibri" charset="0"/>
                <a:cs typeface="Calibri" charset="0"/>
              </a:defRPr>
            </a:lvl1pPr>
            <a:lvl2pPr marL="292100" indent="0">
              <a:buNone/>
              <a:defRPr/>
            </a:lvl2pPr>
            <a:lvl3pPr marL="574675" indent="0">
              <a:buNone/>
              <a:defRPr/>
            </a:lvl3pPr>
            <a:lvl4pPr marL="793750" indent="0">
              <a:buNone/>
              <a:defRPr/>
            </a:lvl4pPr>
            <a:lvl5pPr marL="1020763" indent="0">
              <a:buNone/>
              <a:defRPr/>
            </a:lvl5pPr>
          </a:lstStyle>
          <a:p>
            <a:pPr lvl="0"/>
            <a:r>
              <a:rPr lang="en-US" dirty="0"/>
              <a:t>Subtitle</a:t>
            </a:r>
          </a:p>
        </p:txBody>
      </p:sp>
      <p:pic>
        <p:nvPicPr>
          <p:cNvPr id="25" name="Picture 24" descr="A picture containing clipart&#10;&#10;Description automatically generated">
            <a:extLst>
              <a:ext uri="{FF2B5EF4-FFF2-40B4-BE49-F238E27FC236}">
                <a16:creationId xmlns:a16="http://schemas.microsoft.com/office/drawing/2014/main" id="{D2528026-0405-E845-A23F-F5FA98C29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157" y="366218"/>
            <a:ext cx="1692437" cy="509929"/>
          </a:xfrm>
          <a:prstGeom prst="rect">
            <a:avLst/>
          </a:prstGeom>
        </p:spPr>
      </p:pic>
      <p:pic>
        <p:nvPicPr>
          <p:cNvPr id="27" name="Picture 26">
            <a:extLst>
              <a:ext uri="{FF2B5EF4-FFF2-40B4-BE49-F238E27FC236}">
                <a16:creationId xmlns:a16="http://schemas.microsoft.com/office/drawing/2014/main" id="{83D7A82D-3A8D-4247-A0A5-0F3C0364EE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157" y="6347400"/>
            <a:ext cx="895854" cy="145969"/>
          </a:xfrm>
          <a:prstGeom prst="rect">
            <a:avLst/>
          </a:prstGeom>
        </p:spPr>
      </p:pic>
      <p:grpSp>
        <p:nvGrpSpPr>
          <p:cNvPr id="29" name="Group 28">
            <a:extLst>
              <a:ext uri="{FF2B5EF4-FFF2-40B4-BE49-F238E27FC236}">
                <a16:creationId xmlns:a16="http://schemas.microsoft.com/office/drawing/2014/main" id="{E768793B-9947-F346-AFD1-76CE7F5B0047}"/>
              </a:ext>
            </a:extLst>
          </p:cNvPr>
          <p:cNvGrpSpPr/>
          <p:nvPr userDrawn="1"/>
        </p:nvGrpSpPr>
        <p:grpSpPr>
          <a:xfrm>
            <a:off x="12689565" y="-13830"/>
            <a:ext cx="2700768" cy="7094250"/>
            <a:chOff x="-2769438" y="65218"/>
            <a:chExt cx="2700768" cy="7094250"/>
          </a:xfrm>
        </p:grpSpPr>
        <p:sp>
          <p:nvSpPr>
            <p:cNvPr id="30" name="TextBox 29">
              <a:extLst>
                <a:ext uri="{FF2B5EF4-FFF2-40B4-BE49-F238E27FC236}">
                  <a16:creationId xmlns:a16="http://schemas.microsoft.com/office/drawing/2014/main" id="{1CF1A7EE-DFF0-3742-8D2E-FCB47B9E451F}"/>
                </a:ext>
              </a:extLst>
            </p:cNvPr>
            <p:cNvSpPr txBox="1"/>
            <p:nvPr userDrawn="1"/>
          </p:nvSpPr>
          <p:spPr>
            <a:xfrm>
              <a:off x="-2769438" y="65218"/>
              <a:ext cx="2700768" cy="7094250"/>
            </a:xfrm>
            <a:prstGeom prst="rect">
              <a:avLst/>
            </a:prstGeom>
            <a:noFill/>
          </p:spPr>
          <p:txBody>
            <a:bodyPr wrap="square" rtlCol="0">
              <a:spAutoFit/>
            </a:bodyPr>
            <a:lstStyle/>
            <a:p>
              <a:r>
                <a:rPr lang="en-US" sz="1300" dirty="0">
                  <a:latin typeface="+mn-lt"/>
                  <a:ea typeface="Franklin Gothic Book" charset="0"/>
                  <a:cs typeface="Franklin Gothic Book" charset="0"/>
                </a:rPr>
                <a:t>To insert</a:t>
              </a:r>
              <a:r>
                <a:rPr lang="en-US" sz="1300" baseline="0" dirty="0">
                  <a:latin typeface="+mn-lt"/>
                  <a:ea typeface="Franklin Gothic Book" charset="0"/>
                  <a:cs typeface="Franklin Gothic Book" charset="0"/>
                </a:rPr>
                <a:t> an image for the first time in this placeholder:</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1) click on the placeholder icon in the center and navigate to the desired image in your hard drive.</a:t>
              </a:r>
            </a:p>
            <a:p>
              <a:endParaRPr lang="en-US" sz="1300" dirty="0">
                <a:latin typeface="+mn-lt"/>
                <a:ea typeface="Franklin Gothic Book" charset="0"/>
                <a:cs typeface="Franklin Gothic Book" charset="0"/>
              </a:endParaRPr>
            </a:p>
            <a:p>
              <a:r>
                <a:rPr lang="en-US" sz="1300" dirty="0">
                  <a:latin typeface="+mn-lt"/>
                  <a:ea typeface="Franklin Gothic Book" charset="0"/>
                  <a:cs typeface="Franklin Gothic Book" charset="0"/>
                </a:rPr>
                <a:t>2) If you want to change the image</a:t>
              </a:r>
              <a:r>
                <a:rPr lang="en-US" sz="1300" baseline="0" dirty="0">
                  <a:latin typeface="+mn-lt"/>
                  <a:ea typeface="Franklin Gothic Book" charset="0"/>
                  <a:cs typeface="Franklin Gothic Book" charset="0"/>
                </a:rPr>
                <a:t>, just click on the image and delete. This will reveal the original placeholder underneath then just repeat step 1</a:t>
              </a: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Holding down the Shift key maintains its proportions, so it won’t skew the image.</a:t>
              </a:r>
              <a:endParaRPr lang="en-US" sz="1300" dirty="0">
                <a:latin typeface="+mn-lt"/>
                <a:ea typeface="Franklin Gothic Book" charset="0"/>
                <a:cs typeface="Franklin Gothic Book" charset="0"/>
              </a:endParaRPr>
            </a:p>
          </p:txBody>
        </p:sp>
        <p:sp>
          <p:nvSpPr>
            <p:cNvPr id="31" name="Left Arrow 30">
              <a:extLst>
                <a:ext uri="{FF2B5EF4-FFF2-40B4-BE49-F238E27FC236}">
                  <a16:creationId xmlns:a16="http://schemas.microsoft.com/office/drawing/2014/main" id="{E5C923C7-1BBB-FB45-8FB6-D15FB2ED9659}"/>
                </a:ext>
              </a:extLst>
            </p:cNvPr>
            <p:cNvSpPr/>
            <p:nvPr userDrawn="1"/>
          </p:nvSpPr>
          <p:spPr>
            <a:xfrm rot="10800000"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nvGrpSpPr>
            <p:cNvPr id="33" name="Group 32">
              <a:extLst>
                <a:ext uri="{FF2B5EF4-FFF2-40B4-BE49-F238E27FC236}">
                  <a16:creationId xmlns:a16="http://schemas.microsoft.com/office/drawing/2014/main" id="{D7862D55-C7EF-6741-B6C7-92776DBACD54}"/>
                </a:ext>
              </a:extLst>
            </p:cNvPr>
            <p:cNvGrpSpPr/>
            <p:nvPr userDrawn="1"/>
          </p:nvGrpSpPr>
          <p:grpSpPr>
            <a:xfrm>
              <a:off x="-2678109" y="3946220"/>
              <a:ext cx="2246362" cy="2338550"/>
              <a:chOff x="-2678109" y="3946220"/>
              <a:chExt cx="2246362" cy="2338550"/>
            </a:xfrm>
          </p:grpSpPr>
          <p:pic>
            <p:nvPicPr>
              <p:cNvPr id="34" name="Picture 33">
                <a:extLst>
                  <a:ext uri="{FF2B5EF4-FFF2-40B4-BE49-F238E27FC236}">
                    <a16:creationId xmlns:a16="http://schemas.microsoft.com/office/drawing/2014/main" id="{998742D3-DEE3-924B-AD05-5E57FA3917B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35" name="Picture 2">
                <a:extLst>
                  <a:ext uri="{FF2B5EF4-FFF2-40B4-BE49-F238E27FC236}">
                    <a16:creationId xmlns:a16="http://schemas.microsoft.com/office/drawing/2014/main" id="{183DF557-6AD5-104E-928A-5CD598DD07B5}"/>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Left Arrow 35">
                <a:extLst>
                  <a:ext uri="{FF2B5EF4-FFF2-40B4-BE49-F238E27FC236}">
                    <a16:creationId xmlns:a16="http://schemas.microsoft.com/office/drawing/2014/main" id="{67D898CB-8D03-D142-AC59-20E070ADD968}"/>
                  </a:ext>
                </a:extLst>
              </p:cNvPr>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7" name="Left Arrow 36">
                <a:extLst>
                  <a:ext uri="{FF2B5EF4-FFF2-40B4-BE49-F238E27FC236}">
                    <a16:creationId xmlns:a16="http://schemas.microsoft.com/office/drawing/2014/main" id="{0BAB46EB-7CDF-3141-B98E-B310DFE20708}"/>
                  </a:ext>
                </a:extLst>
              </p:cNvPr>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Box 37">
                <a:extLst>
                  <a:ext uri="{FF2B5EF4-FFF2-40B4-BE49-F238E27FC236}">
                    <a16:creationId xmlns:a16="http://schemas.microsoft.com/office/drawing/2014/main" id="{44D3BDDF-8373-FA4C-819A-91584E30B170}"/>
                  </a:ext>
                </a:extLst>
              </p:cNvPr>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mn-lt"/>
                  </a:rPr>
                  <a:t>THIS!</a:t>
                </a:r>
                <a:endParaRPr lang="en-US" sz="1100" dirty="0">
                  <a:solidFill>
                    <a:schemeClr val="bg1"/>
                  </a:solidFill>
                  <a:latin typeface="+mn-lt"/>
                </a:endParaRPr>
              </a:p>
            </p:txBody>
          </p:sp>
          <p:sp>
            <p:nvSpPr>
              <p:cNvPr id="42" name="TextBox 41">
                <a:extLst>
                  <a:ext uri="{FF2B5EF4-FFF2-40B4-BE49-F238E27FC236}">
                    <a16:creationId xmlns:a16="http://schemas.microsoft.com/office/drawing/2014/main" id="{9CB66F80-5662-2F4D-B224-74813779C453}"/>
                  </a:ext>
                </a:extLst>
              </p:cNvPr>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mn-lt"/>
                  </a:rPr>
                  <a:t>NOT THIS</a:t>
                </a:r>
                <a:endParaRPr lang="en-US" sz="1100" dirty="0">
                  <a:solidFill>
                    <a:schemeClr val="bg1"/>
                  </a:solidFill>
                  <a:latin typeface="+mn-lt"/>
                </a:endParaRPr>
              </a:p>
            </p:txBody>
          </p:sp>
        </p:grpSp>
      </p:grpSp>
      <p:sp>
        <p:nvSpPr>
          <p:cNvPr id="43" name="Picture Placeholder 18">
            <a:extLst>
              <a:ext uri="{FF2B5EF4-FFF2-40B4-BE49-F238E27FC236}">
                <a16:creationId xmlns:a16="http://schemas.microsoft.com/office/drawing/2014/main" id="{8BB962F3-B590-EC4C-BC50-0AE438894C36}"/>
              </a:ext>
            </a:extLst>
          </p:cNvPr>
          <p:cNvSpPr>
            <a:spLocks noGrp="1"/>
          </p:cNvSpPr>
          <p:nvPr>
            <p:ph type="pic" sz="quarter" idx="71"/>
          </p:nvPr>
        </p:nvSpPr>
        <p:spPr>
          <a:xfrm>
            <a:off x="6016837" y="-13830"/>
            <a:ext cx="6173576" cy="6873418"/>
          </a:xfrm>
          <a:custGeom>
            <a:avLst/>
            <a:gdLst>
              <a:gd name="connsiteX0" fmla="*/ 0 w 6173576"/>
              <a:gd name="connsiteY0" fmla="*/ 0 h 6873418"/>
              <a:gd name="connsiteX1" fmla="*/ 6173576 w 6173576"/>
              <a:gd name="connsiteY1" fmla="*/ 0 h 6873418"/>
              <a:gd name="connsiteX2" fmla="*/ 6173576 w 6173576"/>
              <a:gd name="connsiteY2" fmla="*/ 6873418 h 6873418"/>
              <a:gd name="connsiteX3" fmla="*/ 0 w 6173576"/>
              <a:gd name="connsiteY3" fmla="*/ 6873418 h 6873418"/>
              <a:gd name="connsiteX4" fmla="*/ 0 w 6173576"/>
              <a:gd name="connsiteY4" fmla="*/ 0 h 6873418"/>
              <a:gd name="connsiteX0" fmla="*/ 6 w 6173582"/>
              <a:gd name="connsiteY0" fmla="*/ 0 h 6873418"/>
              <a:gd name="connsiteX1" fmla="*/ 6173582 w 6173582"/>
              <a:gd name="connsiteY1" fmla="*/ 0 h 6873418"/>
              <a:gd name="connsiteX2" fmla="*/ 6173582 w 6173582"/>
              <a:gd name="connsiteY2" fmla="*/ 6873418 h 6873418"/>
              <a:gd name="connsiteX3" fmla="*/ 6 w 6173582"/>
              <a:gd name="connsiteY3" fmla="*/ 6873418 h 6873418"/>
              <a:gd name="connsiteX4" fmla="*/ 945037 w 6173582"/>
              <a:gd name="connsiteY4" fmla="*/ 3436299 h 6873418"/>
              <a:gd name="connsiteX5" fmla="*/ 6 w 6173582"/>
              <a:gd name="connsiteY5" fmla="*/ 0 h 6873418"/>
              <a:gd name="connsiteX0" fmla="*/ 6 w 6173582"/>
              <a:gd name="connsiteY0" fmla="*/ 0 h 6873418"/>
              <a:gd name="connsiteX1" fmla="*/ 6173582 w 6173582"/>
              <a:gd name="connsiteY1" fmla="*/ 0 h 6873418"/>
              <a:gd name="connsiteX2" fmla="*/ 6173582 w 6173582"/>
              <a:gd name="connsiteY2" fmla="*/ 6873418 h 6873418"/>
              <a:gd name="connsiteX3" fmla="*/ 6 w 6173582"/>
              <a:gd name="connsiteY3" fmla="*/ 6873418 h 6873418"/>
              <a:gd name="connsiteX4" fmla="*/ 945037 w 6173582"/>
              <a:gd name="connsiteY4" fmla="*/ 3436299 h 6873418"/>
              <a:gd name="connsiteX5" fmla="*/ 6 w 6173582"/>
              <a:gd name="connsiteY5" fmla="*/ 0 h 6873418"/>
              <a:gd name="connsiteX0" fmla="*/ 6 w 6173582"/>
              <a:gd name="connsiteY0" fmla="*/ 0 h 6873418"/>
              <a:gd name="connsiteX1" fmla="*/ 6173582 w 6173582"/>
              <a:gd name="connsiteY1" fmla="*/ 0 h 6873418"/>
              <a:gd name="connsiteX2" fmla="*/ 6173582 w 6173582"/>
              <a:gd name="connsiteY2" fmla="*/ 6873418 h 6873418"/>
              <a:gd name="connsiteX3" fmla="*/ 6 w 6173582"/>
              <a:gd name="connsiteY3" fmla="*/ 6873418 h 6873418"/>
              <a:gd name="connsiteX4" fmla="*/ 945037 w 6173582"/>
              <a:gd name="connsiteY4" fmla="*/ 3436299 h 6873418"/>
              <a:gd name="connsiteX5" fmla="*/ 6 w 6173582"/>
              <a:gd name="connsiteY5" fmla="*/ 0 h 6873418"/>
              <a:gd name="connsiteX0" fmla="*/ 0 w 6173576"/>
              <a:gd name="connsiteY0" fmla="*/ 0 h 6873418"/>
              <a:gd name="connsiteX1" fmla="*/ 6173576 w 6173576"/>
              <a:gd name="connsiteY1" fmla="*/ 0 h 6873418"/>
              <a:gd name="connsiteX2" fmla="*/ 6173576 w 6173576"/>
              <a:gd name="connsiteY2" fmla="*/ 6873418 h 6873418"/>
              <a:gd name="connsiteX3" fmla="*/ 0 w 6173576"/>
              <a:gd name="connsiteY3" fmla="*/ 6873418 h 6873418"/>
              <a:gd name="connsiteX4" fmla="*/ 945031 w 6173576"/>
              <a:gd name="connsiteY4" fmla="*/ 3436299 h 6873418"/>
              <a:gd name="connsiteX5" fmla="*/ 0 w 6173576"/>
              <a:gd name="connsiteY5" fmla="*/ 0 h 687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3576" h="6873418">
                <a:moveTo>
                  <a:pt x="0" y="0"/>
                </a:moveTo>
                <a:lnTo>
                  <a:pt x="6173576" y="0"/>
                </a:lnTo>
                <a:lnTo>
                  <a:pt x="6173576" y="6873418"/>
                </a:lnTo>
                <a:lnTo>
                  <a:pt x="0" y="6873418"/>
                </a:lnTo>
                <a:cubicBezTo>
                  <a:pt x="634970" y="5899223"/>
                  <a:pt x="947883" y="4579828"/>
                  <a:pt x="945031" y="3436299"/>
                </a:cubicBezTo>
                <a:cubicBezTo>
                  <a:pt x="946109" y="2381177"/>
                  <a:pt x="721410" y="1139788"/>
                  <a:pt x="0" y="0"/>
                </a:cubicBezTo>
                <a:close/>
              </a:path>
            </a:pathLst>
          </a:custGeom>
          <a:solidFill>
            <a:schemeClr val="accent2"/>
          </a:solidFill>
        </p:spPr>
        <p:txBody>
          <a:bodyPr/>
          <a:lstStyle>
            <a:lvl1pPr algn="r">
              <a:defRPr/>
            </a:lvl1pPr>
          </a:lstStyle>
          <a:p>
            <a:r>
              <a:rPr lang="en-US" dirty="0"/>
              <a:t>Click icon to add picture</a:t>
            </a:r>
          </a:p>
        </p:txBody>
      </p:sp>
    </p:spTree>
    <p:extLst>
      <p:ext uri="{BB962C8B-B14F-4D97-AF65-F5344CB8AC3E}">
        <p14:creationId xmlns:p14="http://schemas.microsoft.com/office/powerpoint/2010/main" val="270086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Agenda Content + Space Right">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82663" y="1594759"/>
            <a:ext cx="5256584" cy="4319587"/>
          </a:xfrm>
        </p:spPr>
        <p:txBody>
          <a:bodyPr>
            <a:noAutofit/>
          </a:bodyPr>
          <a:lstStyle/>
          <a:p>
            <a:pPr lvl="0"/>
            <a:r>
              <a:rPr lang="en-US" dirty="0"/>
              <a:t>Edit Master text styles</a:t>
            </a:r>
          </a:p>
          <a:p>
            <a:pPr lvl="1"/>
            <a:r>
              <a:rPr lang="en-US" dirty="0"/>
              <a:t>Second level</a:t>
            </a:r>
          </a:p>
          <a:p>
            <a:pPr lvl="2"/>
            <a:r>
              <a:rPr lang="en-US" dirty="0"/>
              <a:t>Third level</a:t>
            </a:r>
          </a:p>
        </p:txBody>
      </p:sp>
      <p:sp>
        <p:nvSpPr>
          <p:cNvPr id="8" name="Picture Placeholder 7"/>
          <p:cNvSpPr>
            <a:spLocks noGrp="1"/>
          </p:cNvSpPr>
          <p:nvPr>
            <p:ph type="pic" sz="quarter" idx="16" hasCustomPrompt="1"/>
          </p:nvPr>
        </p:nvSpPr>
        <p:spPr>
          <a:xfrm>
            <a:off x="6448882" y="0"/>
            <a:ext cx="5741529" cy="6859588"/>
          </a:xfrm>
          <a:custGeom>
            <a:avLst/>
            <a:gdLst>
              <a:gd name="connsiteX0" fmla="*/ 0 w 4613955"/>
              <a:gd name="connsiteY0" fmla="*/ 0 h 6859588"/>
              <a:gd name="connsiteX1" fmla="*/ 4613955 w 4613955"/>
              <a:gd name="connsiteY1" fmla="*/ 0 h 6859588"/>
              <a:gd name="connsiteX2" fmla="*/ 4613955 w 4613955"/>
              <a:gd name="connsiteY2" fmla="*/ 6859588 h 6859588"/>
              <a:gd name="connsiteX3" fmla="*/ 0 w 4613955"/>
              <a:gd name="connsiteY3" fmla="*/ 6859588 h 6859588"/>
              <a:gd name="connsiteX4" fmla="*/ 0 w 4613955"/>
              <a:gd name="connsiteY4" fmla="*/ 0 h 6859588"/>
              <a:gd name="connsiteX0" fmla="*/ 1127531 w 5741486"/>
              <a:gd name="connsiteY0" fmla="*/ 0 h 6859588"/>
              <a:gd name="connsiteX1" fmla="*/ 5741486 w 5741486"/>
              <a:gd name="connsiteY1" fmla="*/ 0 h 6859588"/>
              <a:gd name="connsiteX2" fmla="*/ 5741486 w 5741486"/>
              <a:gd name="connsiteY2" fmla="*/ 6859588 h 6859588"/>
              <a:gd name="connsiteX3" fmla="*/ 1127531 w 5741486"/>
              <a:gd name="connsiteY3" fmla="*/ 6859588 h 6859588"/>
              <a:gd name="connsiteX4" fmla="*/ 0 w 5741486"/>
              <a:gd name="connsiteY4" fmla="*/ 3430719 h 6859588"/>
              <a:gd name="connsiteX5" fmla="*/ 1127531 w 5741486"/>
              <a:gd name="connsiteY5" fmla="*/ 0 h 6859588"/>
              <a:gd name="connsiteX0" fmla="*/ 1128148 w 5742103"/>
              <a:gd name="connsiteY0" fmla="*/ 0 h 6859588"/>
              <a:gd name="connsiteX1" fmla="*/ 5742103 w 5742103"/>
              <a:gd name="connsiteY1" fmla="*/ 0 h 6859588"/>
              <a:gd name="connsiteX2" fmla="*/ 5742103 w 5742103"/>
              <a:gd name="connsiteY2" fmla="*/ 6859588 h 6859588"/>
              <a:gd name="connsiteX3" fmla="*/ 1128148 w 5742103"/>
              <a:gd name="connsiteY3" fmla="*/ 6859588 h 6859588"/>
              <a:gd name="connsiteX4" fmla="*/ 617 w 5742103"/>
              <a:gd name="connsiteY4" fmla="*/ 3430719 h 6859588"/>
              <a:gd name="connsiteX5" fmla="*/ 1128148 w 5742103"/>
              <a:gd name="connsiteY5" fmla="*/ 0 h 6859588"/>
              <a:gd name="connsiteX0" fmla="*/ 1128384 w 5742339"/>
              <a:gd name="connsiteY0" fmla="*/ 0 h 6859588"/>
              <a:gd name="connsiteX1" fmla="*/ 5742339 w 5742339"/>
              <a:gd name="connsiteY1" fmla="*/ 0 h 6859588"/>
              <a:gd name="connsiteX2" fmla="*/ 5742339 w 5742339"/>
              <a:gd name="connsiteY2" fmla="*/ 6859588 h 6859588"/>
              <a:gd name="connsiteX3" fmla="*/ 1128384 w 5742339"/>
              <a:gd name="connsiteY3" fmla="*/ 6859588 h 6859588"/>
              <a:gd name="connsiteX4" fmla="*/ 853 w 5742339"/>
              <a:gd name="connsiteY4" fmla="*/ 3430719 h 6859588"/>
              <a:gd name="connsiteX5" fmla="*/ 1128384 w 5742339"/>
              <a:gd name="connsiteY5" fmla="*/ 0 h 6859588"/>
              <a:gd name="connsiteX0" fmla="*/ 1127547 w 5741502"/>
              <a:gd name="connsiteY0" fmla="*/ 0 h 6859588"/>
              <a:gd name="connsiteX1" fmla="*/ 5741502 w 5741502"/>
              <a:gd name="connsiteY1" fmla="*/ 0 h 6859588"/>
              <a:gd name="connsiteX2" fmla="*/ 5741502 w 5741502"/>
              <a:gd name="connsiteY2" fmla="*/ 6859588 h 6859588"/>
              <a:gd name="connsiteX3" fmla="*/ 1127547 w 5741502"/>
              <a:gd name="connsiteY3" fmla="*/ 6859588 h 6859588"/>
              <a:gd name="connsiteX4" fmla="*/ 16 w 5741502"/>
              <a:gd name="connsiteY4" fmla="*/ 3430719 h 6859588"/>
              <a:gd name="connsiteX5" fmla="*/ 1127547 w 5741502"/>
              <a:gd name="connsiteY5" fmla="*/ 0 h 6859588"/>
              <a:gd name="connsiteX0" fmla="*/ 1127574 w 5741529"/>
              <a:gd name="connsiteY0" fmla="*/ 0 h 6859588"/>
              <a:gd name="connsiteX1" fmla="*/ 5741529 w 5741529"/>
              <a:gd name="connsiteY1" fmla="*/ 0 h 6859588"/>
              <a:gd name="connsiteX2" fmla="*/ 5741529 w 5741529"/>
              <a:gd name="connsiteY2" fmla="*/ 6859588 h 6859588"/>
              <a:gd name="connsiteX3" fmla="*/ 1127574 w 5741529"/>
              <a:gd name="connsiteY3" fmla="*/ 6859588 h 6859588"/>
              <a:gd name="connsiteX4" fmla="*/ 43 w 5741529"/>
              <a:gd name="connsiteY4" fmla="*/ 3430719 h 6859588"/>
              <a:gd name="connsiteX5" fmla="*/ 1127574 w 5741529"/>
              <a:gd name="connsiteY5" fmla="*/ 0 h 6859588"/>
              <a:gd name="connsiteX0" fmla="*/ 1127574 w 5741529"/>
              <a:gd name="connsiteY0" fmla="*/ 0 h 6859588"/>
              <a:gd name="connsiteX1" fmla="*/ 5741529 w 5741529"/>
              <a:gd name="connsiteY1" fmla="*/ 0 h 6859588"/>
              <a:gd name="connsiteX2" fmla="*/ 5741529 w 5741529"/>
              <a:gd name="connsiteY2" fmla="*/ 6859588 h 6859588"/>
              <a:gd name="connsiteX3" fmla="*/ 1127574 w 5741529"/>
              <a:gd name="connsiteY3" fmla="*/ 6859588 h 6859588"/>
              <a:gd name="connsiteX4" fmla="*/ 43 w 5741529"/>
              <a:gd name="connsiteY4" fmla="*/ 3430719 h 6859588"/>
              <a:gd name="connsiteX5" fmla="*/ 1127574 w 5741529"/>
              <a:gd name="connsiteY5"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1529" h="6859588">
                <a:moveTo>
                  <a:pt x="1127574" y="0"/>
                </a:moveTo>
                <a:lnTo>
                  <a:pt x="5741529" y="0"/>
                </a:lnTo>
                <a:lnTo>
                  <a:pt x="5741529" y="6859588"/>
                </a:lnTo>
                <a:lnTo>
                  <a:pt x="1127574" y="6859588"/>
                </a:lnTo>
                <a:cubicBezTo>
                  <a:pt x="386018" y="5861597"/>
                  <a:pt x="5618" y="4863607"/>
                  <a:pt x="43" y="3430719"/>
                </a:cubicBezTo>
                <a:cubicBezTo>
                  <a:pt x="-5532" y="1997831"/>
                  <a:pt x="528706" y="764431"/>
                  <a:pt x="1127574" y="0"/>
                </a:cubicBezTo>
                <a:close/>
              </a:path>
            </a:pathLst>
          </a:custGeom>
          <a:solidFill>
            <a:schemeClr val="accent2"/>
          </a:solidFill>
        </p:spPr>
        <p:txBody>
          <a:bodyPr anchor="ctr">
            <a:normAutofit/>
          </a:bodyPr>
          <a:lstStyle>
            <a:lvl1pPr algn="ctr">
              <a:defRPr sz="100"/>
            </a:lvl1pPr>
          </a:lstStyle>
          <a:p>
            <a:r>
              <a:rPr lang="en-CA" dirty="0"/>
              <a:t>.z</a:t>
            </a:r>
            <a:endParaRPr lang="en-US" dirty="0"/>
          </a:p>
        </p:txBody>
      </p:sp>
      <p:sp>
        <p:nvSpPr>
          <p:cNvPr id="39" name="Title 1">
            <a:extLst>
              <a:ext uri="{FF2B5EF4-FFF2-40B4-BE49-F238E27FC236}">
                <a16:creationId xmlns:a16="http://schemas.microsoft.com/office/drawing/2014/main" id="{CA88E1CD-BC41-49C9-97F2-4712C71E30F3}"/>
              </a:ext>
            </a:extLst>
          </p:cNvPr>
          <p:cNvSpPr>
            <a:spLocks noGrp="1"/>
          </p:cNvSpPr>
          <p:nvPr>
            <p:ph type="title" hasCustomPrompt="1"/>
          </p:nvPr>
        </p:nvSpPr>
        <p:spPr>
          <a:xfrm>
            <a:off x="419766" y="305455"/>
            <a:ext cx="5219033" cy="1048359"/>
          </a:xfrm>
          <a:prstGeom prst="rect">
            <a:avLst/>
          </a:prstGeom>
        </p:spPr>
        <p:txBody>
          <a:bodyPr anchor="b">
            <a:noAutofit/>
          </a:bodyPr>
          <a:lstStyle>
            <a:lvl1pPr>
              <a:defRPr sz="3200" b="1">
                <a:solidFill>
                  <a:schemeClr val="accent1"/>
                </a:solidFill>
              </a:defRPr>
            </a:lvl1pPr>
          </a:lstStyle>
          <a:p>
            <a:pPr lvl="0"/>
            <a:r>
              <a:rPr lang="en-US" dirty="0"/>
              <a:t>Agenda/sectional</a:t>
            </a:r>
          </a:p>
        </p:txBody>
      </p:sp>
      <p:sp>
        <p:nvSpPr>
          <p:cNvPr id="21" name="Slide Number Placeholder 5"/>
          <p:cNvSpPr>
            <a:spLocks noGrp="1"/>
          </p:cNvSpPr>
          <p:nvPr>
            <p:ph type="sldNum" sz="quarter" idx="4"/>
          </p:nvPr>
        </p:nvSpPr>
        <p:spPr>
          <a:xfrm>
            <a:off x="11298879" y="6166098"/>
            <a:ext cx="436356" cy="432048"/>
          </a:xfrm>
          <a:prstGeom prst="rect">
            <a:avLst/>
          </a:prstGeom>
        </p:spPr>
        <p:txBody>
          <a:bodyPr vert="horz" lIns="108850" tIns="54425" rIns="108850" bIns="54425" rtlCol="0" anchor="ctr"/>
          <a:lstStyle>
            <a:lvl1pPr algn="ctr">
              <a:defRPr sz="1400">
                <a:solidFill>
                  <a:schemeClr val="bg1"/>
                </a:solidFill>
              </a:defRPr>
            </a:lvl1pPr>
          </a:lstStyle>
          <a:p>
            <a:fld id="{35D9B028-6A38-1946-B144-B01EBF052FAC}" type="slidenum">
              <a:rPr lang="en-AU" smtClean="0"/>
              <a:pPr/>
              <a:t>‹#›</a:t>
            </a:fld>
            <a:endParaRPr lang="en-AU" dirty="0"/>
          </a:p>
        </p:txBody>
      </p:sp>
      <p:pic>
        <p:nvPicPr>
          <p:cNvPr id="30" name="Picture 29">
            <a:extLst>
              <a:ext uri="{FF2B5EF4-FFF2-40B4-BE49-F238E27FC236}">
                <a16:creationId xmlns:a16="http://schemas.microsoft.com/office/drawing/2014/main" id="{BEB2E4D6-32D0-524A-BD10-EAC70FB18C54}"/>
              </a:ext>
            </a:extLst>
          </p:cNvPr>
          <p:cNvPicPr>
            <a:picLocks noChangeAspect="1"/>
          </p:cNvPicPr>
          <p:nvPr userDrawn="1"/>
        </p:nvPicPr>
        <p:blipFill>
          <a:blip r:embed="rId2" cstate="email">
            <a:biLevel thresh="25000"/>
            <a:extLst>
              <a:ext uri="{BEBA8EAE-BF5A-486C-A8C5-ECC9F3942E4B}">
                <a14:imgProps xmlns:a14="http://schemas.microsoft.com/office/drawing/2010/main">
                  <a14:imgLayer r:embed="rId3">
                    <a14:imgEffect>
                      <a14:artisticPhotocopy/>
                    </a14:imgEffect>
                    <a14:imgEffect>
                      <a14:saturation sat="101000"/>
                    </a14:imgEffect>
                  </a14:imgLayer>
                </a14:imgProps>
              </a:ext>
              <a:ext uri="{28A0092B-C50C-407E-A947-70E740481C1C}">
                <a14:useLocalDpi xmlns:a14="http://schemas.microsoft.com/office/drawing/2010/main"/>
              </a:ext>
            </a:extLst>
          </a:blip>
          <a:stretch>
            <a:fillRect/>
          </a:stretch>
        </p:blipFill>
        <p:spPr>
          <a:xfrm>
            <a:off x="11273549" y="5972947"/>
            <a:ext cx="648072" cy="646491"/>
          </a:xfrm>
          <a:prstGeom prst="rect">
            <a:avLst/>
          </a:prstGeom>
        </p:spPr>
      </p:pic>
      <p:grpSp>
        <p:nvGrpSpPr>
          <p:cNvPr id="31" name="Group 30">
            <a:extLst>
              <a:ext uri="{FF2B5EF4-FFF2-40B4-BE49-F238E27FC236}">
                <a16:creationId xmlns:a16="http://schemas.microsoft.com/office/drawing/2014/main" id="{A92E2C51-2C67-5F4A-B567-1499A3730973}"/>
              </a:ext>
            </a:extLst>
          </p:cNvPr>
          <p:cNvGrpSpPr/>
          <p:nvPr userDrawn="1"/>
        </p:nvGrpSpPr>
        <p:grpSpPr>
          <a:xfrm>
            <a:off x="12689565" y="-13830"/>
            <a:ext cx="2700768" cy="7094250"/>
            <a:chOff x="-2769438" y="65218"/>
            <a:chExt cx="2700768" cy="7094250"/>
          </a:xfrm>
        </p:grpSpPr>
        <p:sp>
          <p:nvSpPr>
            <p:cNvPr id="32" name="TextBox 31">
              <a:extLst>
                <a:ext uri="{FF2B5EF4-FFF2-40B4-BE49-F238E27FC236}">
                  <a16:creationId xmlns:a16="http://schemas.microsoft.com/office/drawing/2014/main" id="{B911241E-DE2C-7D42-BDEC-08E676994C21}"/>
                </a:ext>
              </a:extLst>
            </p:cNvPr>
            <p:cNvSpPr txBox="1"/>
            <p:nvPr userDrawn="1"/>
          </p:nvSpPr>
          <p:spPr>
            <a:xfrm>
              <a:off x="-2769438" y="65218"/>
              <a:ext cx="2700768" cy="7094250"/>
            </a:xfrm>
            <a:prstGeom prst="rect">
              <a:avLst/>
            </a:prstGeom>
            <a:noFill/>
          </p:spPr>
          <p:txBody>
            <a:bodyPr wrap="square" rtlCol="0">
              <a:spAutoFit/>
            </a:bodyPr>
            <a:lstStyle/>
            <a:p>
              <a:r>
                <a:rPr lang="en-US" sz="1300" dirty="0">
                  <a:latin typeface="+mn-lt"/>
                  <a:ea typeface="Franklin Gothic Book" charset="0"/>
                  <a:cs typeface="Franklin Gothic Book" charset="0"/>
                </a:rPr>
                <a:t>To insert</a:t>
              </a:r>
              <a:r>
                <a:rPr lang="en-US" sz="1300" baseline="0" dirty="0">
                  <a:latin typeface="+mn-lt"/>
                  <a:ea typeface="Franklin Gothic Book" charset="0"/>
                  <a:cs typeface="Franklin Gothic Book" charset="0"/>
                </a:rPr>
                <a:t> an image for the first time in this placeholder:</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1) click on the placeholder icon in the center and navigate to the desired image in your hard drive.</a:t>
              </a:r>
            </a:p>
            <a:p>
              <a:endParaRPr lang="en-US" sz="1300" dirty="0">
                <a:latin typeface="+mn-lt"/>
                <a:ea typeface="Franklin Gothic Book" charset="0"/>
                <a:cs typeface="Franklin Gothic Book" charset="0"/>
              </a:endParaRPr>
            </a:p>
            <a:p>
              <a:r>
                <a:rPr lang="en-US" sz="1300" dirty="0">
                  <a:latin typeface="+mn-lt"/>
                  <a:ea typeface="Franklin Gothic Book" charset="0"/>
                  <a:cs typeface="Franklin Gothic Book" charset="0"/>
                </a:rPr>
                <a:t>2) If you want to change the image</a:t>
              </a:r>
              <a:r>
                <a:rPr lang="en-US" sz="1300" baseline="0" dirty="0">
                  <a:latin typeface="+mn-lt"/>
                  <a:ea typeface="Franklin Gothic Book" charset="0"/>
                  <a:cs typeface="Franklin Gothic Book" charset="0"/>
                </a:rPr>
                <a:t>, just click on the image and delete. This will reveal the original placeholder underneath then just repeat step 1</a:t>
              </a: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3) If you need to adjust the cropping, magnification (or both) of the image, right-click on the image, then click on the crop icon:</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You can now move the image around by grabbing from the center or resize the image by grabbing the white circle corners (not the black handles) </a:t>
              </a: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endParaRPr lang="en-US" sz="1300" baseline="0" dirty="0">
                <a:latin typeface="+mn-lt"/>
                <a:ea typeface="Franklin Gothic Book" charset="0"/>
                <a:cs typeface="Franklin Gothic Book" charset="0"/>
              </a:endParaRPr>
            </a:p>
            <a:p>
              <a:r>
                <a:rPr lang="en-US" sz="1300" baseline="0" dirty="0">
                  <a:latin typeface="+mn-lt"/>
                  <a:ea typeface="Franklin Gothic Book" charset="0"/>
                  <a:cs typeface="Franklin Gothic Book" charset="0"/>
                </a:rPr>
                <a:t>Holding down the Shift key maintains its proportions, so it won’t skew the image.</a:t>
              </a:r>
              <a:endParaRPr lang="en-US" sz="1300" dirty="0">
                <a:latin typeface="+mn-lt"/>
                <a:ea typeface="Franklin Gothic Book" charset="0"/>
                <a:cs typeface="Franklin Gothic Book" charset="0"/>
              </a:endParaRPr>
            </a:p>
          </p:txBody>
        </p:sp>
        <p:sp>
          <p:nvSpPr>
            <p:cNvPr id="33" name="Left Arrow 32">
              <a:extLst>
                <a:ext uri="{FF2B5EF4-FFF2-40B4-BE49-F238E27FC236}">
                  <a16:creationId xmlns:a16="http://schemas.microsoft.com/office/drawing/2014/main" id="{B571EC7C-BEC6-C34F-8429-D219B0300787}"/>
                </a:ext>
              </a:extLst>
            </p:cNvPr>
            <p:cNvSpPr/>
            <p:nvPr userDrawn="1"/>
          </p:nvSpPr>
          <p:spPr>
            <a:xfrm rot="10800000" flipH="1">
              <a:off x="-2678110" y="596719"/>
              <a:ext cx="2413949"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grpSp>
          <p:nvGrpSpPr>
            <p:cNvPr id="34" name="Group 33">
              <a:extLst>
                <a:ext uri="{FF2B5EF4-FFF2-40B4-BE49-F238E27FC236}">
                  <a16:creationId xmlns:a16="http://schemas.microsoft.com/office/drawing/2014/main" id="{CB8C6C8B-6B74-CD42-B5EB-8C60D039D953}"/>
                </a:ext>
              </a:extLst>
            </p:cNvPr>
            <p:cNvGrpSpPr/>
            <p:nvPr userDrawn="1"/>
          </p:nvGrpSpPr>
          <p:grpSpPr>
            <a:xfrm>
              <a:off x="-2678109" y="3946220"/>
              <a:ext cx="2246362" cy="2338550"/>
              <a:chOff x="-2678109" y="3946220"/>
              <a:chExt cx="2246362" cy="2338550"/>
            </a:xfrm>
          </p:grpSpPr>
          <p:pic>
            <p:nvPicPr>
              <p:cNvPr id="35" name="Picture 34">
                <a:extLst>
                  <a:ext uri="{FF2B5EF4-FFF2-40B4-BE49-F238E27FC236}">
                    <a16:creationId xmlns:a16="http://schemas.microsoft.com/office/drawing/2014/main" id="{6794ADB7-F978-E448-8549-B584FE53EC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234665" y="3946220"/>
                <a:ext cx="1480930" cy="685624"/>
              </a:xfrm>
              <a:prstGeom prst="rect">
                <a:avLst/>
              </a:prstGeom>
            </p:spPr>
          </p:pic>
          <p:pic>
            <p:nvPicPr>
              <p:cNvPr id="36" name="Picture 2">
                <a:extLst>
                  <a:ext uri="{FF2B5EF4-FFF2-40B4-BE49-F238E27FC236}">
                    <a16:creationId xmlns:a16="http://schemas.microsoft.com/office/drawing/2014/main" id="{04101725-042B-4A4D-A034-B82C0B3111B9}"/>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2038040" y="5760895"/>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Left Arrow 36">
                <a:extLst>
                  <a:ext uri="{FF2B5EF4-FFF2-40B4-BE49-F238E27FC236}">
                    <a16:creationId xmlns:a16="http://schemas.microsoft.com/office/drawing/2014/main" id="{CA62671D-2607-6142-A00A-B9E624A97005}"/>
                  </a:ext>
                </a:extLst>
              </p:cNvPr>
              <p:cNvSpPr/>
              <p:nvPr userDrawn="1"/>
            </p:nvSpPr>
            <p:spPr>
              <a:xfrm rot="10800000">
                <a:off x="-2648199" y="5772158"/>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Left Arrow 37">
                <a:extLst>
                  <a:ext uri="{FF2B5EF4-FFF2-40B4-BE49-F238E27FC236}">
                    <a16:creationId xmlns:a16="http://schemas.microsoft.com/office/drawing/2014/main" id="{05D9DFBD-ABAE-7C48-9CFC-002AD7F12BA5}"/>
                  </a:ext>
                </a:extLst>
              </p:cNvPr>
              <p:cNvSpPr/>
              <p:nvPr userDrawn="1"/>
            </p:nvSpPr>
            <p:spPr>
              <a:xfrm>
                <a:off x="-1587881" y="5796080"/>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40" name="TextBox 39">
                <a:extLst>
                  <a:ext uri="{FF2B5EF4-FFF2-40B4-BE49-F238E27FC236}">
                    <a16:creationId xmlns:a16="http://schemas.microsoft.com/office/drawing/2014/main" id="{3FF8FD88-937F-2547-993F-2DFBD067BEEA}"/>
                  </a:ext>
                </a:extLst>
              </p:cNvPr>
              <p:cNvSpPr txBox="1"/>
              <p:nvPr userDrawn="1"/>
            </p:nvSpPr>
            <p:spPr>
              <a:xfrm>
                <a:off x="-2678109" y="5865946"/>
                <a:ext cx="777969" cy="261610"/>
              </a:xfrm>
              <a:prstGeom prst="rect">
                <a:avLst/>
              </a:prstGeom>
              <a:noFill/>
            </p:spPr>
            <p:txBody>
              <a:bodyPr wrap="square" rtlCol="0">
                <a:spAutoFit/>
              </a:bodyPr>
              <a:lstStyle/>
              <a:p>
                <a:r>
                  <a:rPr lang="en-GB" sz="1100" dirty="0">
                    <a:solidFill>
                      <a:schemeClr val="bg1"/>
                    </a:solidFill>
                    <a:latin typeface="+mn-lt"/>
                  </a:rPr>
                  <a:t>THIS!</a:t>
                </a:r>
                <a:endParaRPr lang="en-US" sz="1100" dirty="0">
                  <a:solidFill>
                    <a:schemeClr val="bg1"/>
                  </a:solidFill>
                  <a:latin typeface="+mn-lt"/>
                </a:endParaRPr>
              </a:p>
            </p:txBody>
          </p:sp>
          <p:sp>
            <p:nvSpPr>
              <p:cNvPr id="41" name="TextBox 40">
                <a:extLst>
                  <a:ext uri="{FF2B5EF4-FFF2-40B4-BE49-F238E27FC236}">
                    <a16:creationId xmlns:a16="http://schemas.microsoft.com/office/drawing/2014/main" id="{BEEEEAFF-2105-CB40-B09F-153F5ABDDE23}"/>
                  </a:ext>
                </a:extLst>
              </p:cNvPr>
              <p:cNvSpPr txBox="1"/>
              <p:nvPr userDrawn="1"/>
            </p:nvSpPr>
            <p:spPr>
              <a:xfrm>
                <a:off x="-1460435" y="5892432"/>
                <a:ext cx="1028688" cy="261610"/>
              </a:xfrm>
              <a:prstGeom prst="rect">
                <a:avLst/>
              </a:prstGeom>
              <a:noFill/>
            </p:spPr>
            <p:txBody>
              <a:bodyPr wrap="square" rtlCol="0">
                <a:spAutoFit/>
              </a:bodyPr>
              <a:lstStyle/>
              <a:p>
                <a:r>
                  <a:rPr lang="en-GB" sz="1100" dirty="0">
                    <a:solidFill>
                      <a:schemeClr val="bg1"/>
                    </a:solidFill>
                    <a:latin typeface="+mn-lt"/>
                  </a:rPr>
                  <a:t>NOT THIS</a:t>
                </a:r>
                <a:endParaRPr lang="en-US" sz="1100" dirty="0">
                  <a:solidFill>
                    <a:schemeClr val="bg1"/>
                  </a:solidFill>
                  <a:latin typeface="+mn-lt"/>
                </a:endParaRPr>
              </a:p>
            </p:txBody>
          </p:sp>
        </p:grpSp>
      </p:grpSp>
    </p:spTree>
    <p:extLst>
      <p:ext uri="{BB962C8B-B14F-4D97-AF65-F5344CB8AC3E}">
        <p14:creationId xmlns:p14="http://schemas.microsoft.com/office/powerpoint/2010/main" val="365310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Introduction + Presenter List">
    <p:spTree>
      <p:nvGrpSpPr>
        <p:cNvPr id="1" name=""/>
        <p:cNvGrpSpPr/>
        <p:nvPr/>
      </p:nvGrpSpPr>
      <p:grpSpPr>
        <a:xfrm>
          <a:off x="0" y="0"/>
          <a:ext cx="0" cy="0"/>
          <a:chOff x="0" y="0"/>
          <a:chExt cx="0" cy="0"/>
        </a:xfrm>
      </p:grpSpPr>
      <p:grpSp>
        <p:nvGrpSpPr>
          <p:cNvPr id="4" name="Group 3"/>
          <p:cNvGrpSpPr/>
          <p:nvPr userDrawn="1"/>
        </p:nvGrpSpPr>
        <p:grpSpPr>
          <a:xfrm>
            <a:off x="-2769438" y="44593"/>
            <a:ext cx="2700768" cy="5847755"/>
            <a:chOff x="-2769438" y="44593"/>
            <a:chExt cx="2700768" cy="5847755"/>
          </a:xfrm>
        </p:grpSpPr>
        <p:sp>
          <p:nvSpPr>
            <p:cNvPr id="26" name="TextBox 25"/>
            <p:cNvSpPr txBox="1"/>
            <p:nvPr userDrawn="1"/>
          </p:nvSpPr>
          <p:spPr>
            <a:xfrm>
              <a:off x="-2769438" y="44593"/>
              <a:ext cx="2700768" cy="5847755"/>
            </a:xfrm>
            <a:prstGeom prst="rect">
              <a:avLst/>
            </a:prstGeom>
            <a:noFill/>
          </p:spPr>
          <p:txBody>
            <a:bodyPr wrap="square" rtlCol="0">
              <a:spAutoFit/>
            </a:bodyPr>
            <a:lstStyle/>
            <a:p>
              <a:r>
                <a:rPr lang="en-US" sz="1100" dirty="0">
                  <a:latin typeface="+mn-lt"/>
                  <a:ea typeface="Franklin Gothic Book" charset="0"/>
                  <a:cs typeface="Franklin Gothic Book" charset="0"/>
                </a:rPr>
                <a:t>To change the main </a:t>
              </a:r>
              <a:r>
                <a:rPr lang="en-US" sz="1100" baseline="0" dirty="0">
                  <a:latin typeface="+mn-lt"/>
                  <a:ea typeface="Franklin Gothic Book" charset="0"/>
                  <a:cs typeface="Franklin Gothic Book" charset="0"/>
                </a:rPr>
                <a:t>image in this placeholder:</a:t>
              </a:r>
            </a:p>
            <a:p>
              <a:endParaRPr lang="en-US" sz="1100" baseline="0" dirty="0">
                <a:latin typeface="+mn-lt"/>
                <a:ea typeface="Franklin Gothic Book" charset="0"/>
                <a:cs typeface="Franklin Gothic Book" charset="0"/>
              </a:endParaRPr>
            </a:p>
            <a:p>
              <a:endParaRPr lang="en-US" sz="1100" baseline="0" dirty="0">
                <a:latin typeface="+mn-lt"/>
                <a:ea typeface="Franklin Gothic Book" charset="0"/>
                <a:cs typeface="Franklin Gothic Book" charset="0"/>
              </a:endParaRPr>
            </a:p>
            <a:p>
              <a:endParaRPr lang="en-US" sz="1100" baseline="0" dirty="0">
                <a:latin typeface="+mn-lt"/>
                <a:ea typeface="Franklin Gothic Book" charset="0"/>
                <a:cs typeface="Franklin Gothic Book" charset="0"/>
              </a:endParaRPr>
            </a:p>
            <a:p>
              <a:r>
                <a:rPr lang="en-US" sz="1100" baseline="0" dirty="0">
                  <a:latin typeface="+mn-lt"/>
                  <a:ea typeface="Franklin Gothic Book" charset="0"/>
                  <a:cs typeface="Franklin Gothic Book" charset="0"/>
                </a:rPr>
                <a:t>1) click on the placeholder icon in the center and navigate to the desired image in your hard drive.</a:t>
              </a:r>
            </a:p>
            <a:p>
              <a:endParaRPr lang="en-US" sz="1100" dirty="0">
                <a:latin typeface="+mn-lt"/>
                <a:ea typeface="Franklin Gothic Book" charset="0"/>
                <a:cs typeface="Franklin Gothic Book" charset="0"/>
              </a:endParaRPr>
            </a:p>
            <a:p>
              <a:r>
                <a:rPr lang="en-US" sz="1100" dirty="0">
                  <a:latin typeface="+mn-lt"/>
                  <a:ea typeface="Franklin Gothic Book" charset="0"/>
                  <a:cs typeface="Franklin Gothic Book" charset="0"/>
                </a:rPr>
                <a:t>2) If you want to change the image</a:t>
              </a:r>
              <a:r>
                <a:rPr lang="en-US" sz="1100" baseline="0" dirty="0">
                  <a:latin typeface="+mn-lt"/>
                  <a:ea typeface="Franklin Gothic Book" charset="0"/>
                  <a:cs typeface="Franklin Gothic Book" charset="0"/>
                </a:rPr>
                <a:t>, just click on the image and delete. This will reveal the original placeholder underneath then just repeat step 1</a:t>
              </a:r>
            </a:p>
            <a:p>
              <a:endParaRPr lang="en-US" sz="1100" baseline="0" dirty="0">
                <a:latin typeface="+mn-lt"/>
                <a:ea typeface="Franklin Gothic Book" charset="0"/>
                <a:cs typeface="Franklin Gothic Book" charset="0"/>
              </a:endParaRPr>
            </a:p>
            <a:p>
              <a:r>
                <a:rPr lang="en-US" sz="1100" baseline="0" dirty="0">
                  <a:latin typeface="+mn-lt"/>
                  <a:ea typeface="Franklin Gothic Book" charset="0"/>
                  <a:cs typeface="Franklin Gothic Book" charset="0"/>
                </a:rPr>
                <a:t>3) If you need to adjust the cropping, magnification (or both) of the image, right-click on the image, then click on the crop icon:</a:t>
              </a:r>
            </a:p>
            <a:p>
              <a:endParaRPr lang="en-US" sz="1100" baseline="0" dirty="0">
                <a:latin typeface="+mn-lt"/>
                <a:ea typeface="Franklin Gothic Book" charset="0"/>
                <a:cs typeface="Franklin Gothic Book" charset="0"/>
              </a:endParaRPr>
            </a:p>
            <a:p>
              <a:endParaRPr lang="en-US" sz="1100" baseline="0" dirty="0">
                <a:latin typeface="+mn-lt"/>
                <a:ea typeface="Franklin Gothic Book" charset="0"/>
                <a:cs typeface="Franklin Gothic Book" charset="0"/>
              </a:endParaRPr>
            </a:p>
            <a:p>
              <a:endParaRPr lang="en-US" sz="1100" baseline="0" dirty="0">
                <a:latin typeface="+mn-lt"/>
                <a:ea typeface="Franklin Gothic Book" charset="0"/>
                <a:cs typeface="Franklin Gothic Book" charset="0"/>
              </a:endParaRPr>
            </a:p>
            <a:p>
              <a:endParaRPr lang="en-US" sz="1100" baseline="0" dirty="0">
                <a:latin typeface="+mn-lt"/>
                <a:ea typeface="Franklin Gothic Book" charset="0"/>
                <a:cs typeface="Franklin Gothic Book" charset="0"/>
              </a:endParaRPr>
            </a:p>
            <a:p>
              <a:r>
                <a:rPr lang="en-US" sz="1100" baseline="0" dirty="0">
                  <a:latin typeface="+mn-lt"/>
                  <a:ea typeface="Franklin Gothic Book" charset="0"/>
                  <a:cs typeface="Franklin Gothic Book" charset="0"/>
                </a:rPr>
                <a:t>You can now move the image around by grabbing from the center or resize the image by grabbing the white circle corners (not the black handles) </a:t>
              </a:r>
            </a:p>
            <a:p>
              <a:endParaRPr lang="en-US" sz="1100" baseline="0" dirty="0">
                <a:latin typeface="+mn-lt"/>
                <a:ea typeface="Franklin Gothic Book" charset="0"/>
                <a:cs typeface="Franklin Gothic Book" charset="0"/>
              </a:endParaRPr>
            </a:p>
            <a:p>
              <a:endParaRPr lang="en-US" sz="1100" baseline="0" dirty="0">
                <a:latin typeface="+mn-lt"/>
                <a:ea typeface="Franklin Gothic Book" charset="0"/>
                <a:cs typeface="Franklin Gothic Book" charset="0"/>
              </a:endParaRPr>
            </a:p>
            <a:p>
              <a:endParaRPr lang="en-US" sz="1100" baseline="0" dirty="0">
                <a:latin typeface="+mn-lt"/>
                <a:ea typeface="Franklin Gothic Book" charset="0"/>
                <a:cs typeface="Franklin Gothic Book" charset="0"/>
              </a:endParaRPr>
            </a:p>
            <a:p>
              <a:endParaRPr lang="en-US" sz="1100" baseline="0" dirty="0">
                <a:latin typeface="+mn-lt"/>
                <a:ea typeface="Franklin Gothic Book" charset="0"/>
                <a:cs typeface="Franklin Gothic Book" charset="0"/>
              </a:endParaRPr>
            </a:p>
            <a:p>
              <a:r>
                <a:rPr lang="en-US" sz="1100" baseline="0" dirty="0">
                  <a:latin typeface="+mn-lt"/>
                  <a:ea typeface="Franklin Gothic Book" charset="0"/>
                  <a:cs typeface="Franklin Gothic Book" charset="0"/>
                </a:rPr>
                <a:t>Holding down the Shift key maintains its proportions, so it won’t skew the image.</a:t>
              </a:r>
            </a:p>
            <a:p>
              <a:endParaRPr lang="en-US" sz="1100" baseline="0" dirty="0">
                <a:latin typeface="+mn-lt"/>
                <a:ea typeface="Franklin Gothic Book" charset="0"/>
                <a:cs typeface="Franklin Gothic Book" charset="0"/>
              </a:endParaRPr>
            </a:p>
            <a:p>
              <a:r>
                <a:rPr lang="en-US" sz="1100" baseline="0" dirty="0">
                  <a:latin typeface="+mn-lt"/>
                  <a:ea typeface="Franklin Gothic Book" charset="0"/>
                  <a:cs typeface="Franklin Gothic Book" charset="0"/>
                </a:rPr>
                <a:t>Do the same for the subordinate images.</a:t>
              </a:r>
              <a:endParaRPr lang="en-US" sz="1100" dirty="0">
                <a:latin typeface="+mn-lt"/>
                <a:ea typeface="Franklin Gothic Book" charset="0"/>
                <a:cs typeface="Franklin Gothic Book" charset="0"/>
              </a:endParaRPr>
            </a:p>
          </p:txBody>
        </p:sp>
        <p:sp>
          <p:nvSpPr>
            <p:cNvPr id="27" name="Left Arrow 26"/>
            <p:cNvSpPr/>
            <p:nvPr userDrawn="1"/>
          </p:nvSpPr>
          <p:spPr>
            <a:xfrm rot="10800000">
              <a:off x="-2653824" y="445460"/>
              <a:ext cx="2406868"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n-lt"/>
                <a:ea typeface="Franklin Gothic Book" charset="0"/>
                <a:cs typeface="Franklin Gothic Book"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34665" y="3026637"/>
              <a:ext cx="1480930" cy="685624"/>
            </a:xfrm>
            <a:prstGeom prst="rect">
              <a:avLst/>
            </a:prstGeom>
          </p:spPr>
        </p:pic>
        <p:grpSp>
          <p:nvGrpSpPr>
            <p:cNvPr id="2" name="Group 1"/>
            <p:cNvGrpSpPr/>
            <p:nvPr userDrawn="1"/>
          </p:nvGrpSpPr>
          <p:grpSpPr>
            <a:xfrm>
              <a:off x="-2678109" y="4531947"/>
              <a:ext cx="2246362" cy="523875"/>
              <a:chOff x="-2678109" y="5740270"/>
              <a:chExt cx="2246362" cy="523875"/>
            </a:xfrm>
          </p:grpSpPr>
          <p:pic>
            <p:nvPicPr>
              <p:cNvPr id="30"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038040" y="5740270"/>
                <a:ext cx="6477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Left Arrow 30"/>
              <p:cNvSpPr/>
              <p:nvPr userDrawn="1"/>
            </p:nvSpPr>
            <p:spPr>
              <a:xfrm rot="10800000">
                <a:off x="-2648199" y="5751533"/>
                <a:ext cx="802306"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n-lt"/>
                  <a:ea typeface="Franklin Gothic Book" charset="0"/>
                  <a:cs typeface="Franklin Gothic Book" charset="0"/>
                </a:endParaRPr>
              </a:p>
            </p:txBody>
          </p:sp>
          <p:sp>
            <p:nvSpPr>
              <p:cNvPr id="32" name="Left Arrow 31"/>
              <p:cNvSpPr/>
              <p:nvPr userDrawn="1"/>
            </p:nvSpPr>
            <p:spPr>
              <a:xfrm>
                <a:off x="-1587881" y="5775455"/>
                <a:ext cx="1045761" cy="44714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n-lt"/>
                  <a:ea typeface="Franklin Gothic Book" charset="0"/>
                  <a:cs typeface="Franklin Gothic Book" charset="0"/>
                </a:endParaRPr>
              </a:p>
            </p:txBody>
          </p:sp>
          <p:sp>
            <p:nvSpPr>
              <p:cNvPr id="33" name="TextBox 32"/>
              <p:cNvSpPr txBox="1"/>
              <p:nvPr userDrawn="1"/>
            </p:nvSpPr>
            <p:spPr>
              <a:xfrm>
                <a:off x="-2678109" y="5845321"/>
                <a:ext cx="777969" cy="246221"/>
              </a:xfrm>
              <a:prstGeom prst="rect">
                <a:avLst/>
              </a:prstGeom>
              <a:noFill/>
            </p:spPr>
            <p:txBody>
              <a:bodyPr wrap="square" rtlCol="0">
                <a:spAutoFit/>
              </a:bodyPr>
              <a:lstStyle/>
              <a:p>
                <a:r>
                  <a:rPr lang="en-GB" sz="1000" dirty="0">
                    <a:solidFill>
                      <a:schemeClr val="bg1"/>
                    </a:solidFill>
                    <a:latin typeface="+mn-lt"/>
                    <a:ea typeface="Franklin Gothic Book" charset="0"/>
                    <a:cs typeface="Franklin Gothic Book" charset="0"/>
                  </a:rPr>
                  <a:t>THIS!</a:t>
                </a:r>
                <a:endParaRPr lang="en-US" sz="1000" dirty="0">
                  <a:solidFill>
                    <a:schemeClr val="bg1"/>
                  </a:solidFill>
                  <a:latin typeface="+mn-lt"/>
                  <a:ea typeface="Franklin Gothic Book" charset="0"/>
                  <a:cs typeface="Franklin Gothic Book" charset="0"/>
                </a:endParaRPr>
              </a:p>
            </p:txBody>
          </p:sp>
          <p:sp>
            <p:nvSpPr>
              <p:cNvPr id="34" name="TextBox 33"/>
              <p:cNvSpPr txBox="1"/>
              <p:nvPr userDrawn="1"/>
            </p:nvSpPr>
            <p:spPr>
              <a:xfrm>
                <a:off x="-1460435" y="5871807"/>
                <a:ext cx="1028688" cy="246221"/>
              </a:xfrm>
              <a:prstGeom prst="rect">
                <a:avLst/>
              </a:prstGeom>
              <a:noFill/>
            </p:spPr>
            <p:txBody>
              <a:bodyPr wrap="square" rtlCol="0">
                <a:spAutoFit/>
              </a:bodyPr>
              <a:lstStyle/>
              <a:p>
                <a:r>
                  <a:rPr lang="en-GB" sz="1000" dirty="0">
                    <a:solidFill>
                      <a:schemeClr val="bg1"/>
                    </a:solidFill>
                    <a:latin typeface="+mn-lt"/>
                    <a:ea typeface="Franklin Gothic Book" charset="0"/>
                    <a:cs typeface="Franklin Gothic Book" charset="0"/>
                  </a:rPr>
                  <a:t>NOT THIS</a:t>
                </a:r>
                <a:endParaRPr lang="en-US" sz="1000" dirty="0">
                  <a:solidFill>
                    <a:schemeClr val="bg1"/>
                  </a:solidFill>
                  <a:latin typeface="+mn-lt"/>
                  <a:ea typeface="Franklin Gothic Book" charset="0"/>
                  <a:cs typeface="Franklin Gothic Book" charset="0"/>
                </a:endParaRPr>
              </a:p>
            </p:txBody>
          </p:sp>
        </p:grpSp>
      </p:grpSp>
      <p:sp>
        <p:nvSpPr>
          <p:cNvPr id="41" name="TextBox 40"/>
          <p:cNvSpPr txBox="1"/>
          <p:nvPr userDrawn="1"/>
        </p:nvSpPr>
        <p:spPr>
          <a:xfrm>
            <a:off x="12262547" y="4021912"/>
            <a:ext cx="1782502" cy="430887"/>
          </a:xfrm>
          <a:prstGeom prst="rect">
            <a:avLst/>
          </a:prstGeom>
          <a:noFill/>
        </p:spPr>
        <p:txBody>
          <a:bodyPr wrap="square" rtlCol="0">
            <a:spAutoFit/>
          </a:bodyPr>
          <a:lstStyle/>
          <a:p>
            <a:r>
              <a:rPr lang="en-US" sz="1100" dirty="0">
                <a:latin typeface="+mn-lt"/>
                <a:ea typeface="Franklin Gothic Book" charset="0"/>
                <a:cs typeface="Franklin Gothic Book" charset="0"/>
              </a:rPr>
              <a:t>Delete</a:t>
            </a:r>
            <a:r>
              <a:rPr lang="en-US" sz="1100" baseline="0" dirty="0">
                <a:latin typeface="+mn-lt"/>
                <a:ea typeface="Franklin Gothic Book" charset="0"/>
                <a:cs typeface="Franklin Gothic Book" charset="0"/>
              </a:rPr>
              <a:t> text blocks on right if not required Do Not resize.</a:t>
            </a:r>
            <a:endParaRPr lang="en-US" sz="1100" dirty="0">
              <a:latin typeface="+mn-lt"/>
              <a:ea typeface="Franklin Gothic Book" charset="0"/>
              <a:cs typeface="Franklin Gothic Book" charset="0"/>
            </a:endParaRPr>
          </a:p>
        </p:txBody>
      </p:sp>
      <p:sp>
        <p:nvSpPr>
          <p:cNvPr id="42" name="Left Arrow 41"/>
          <p:cNvSpPr/>
          <p:nvPr userDrawn="1"/>
        </p:nvSpPr>
        <p:spPr>
          <a:xfrm>
            <a:off x="12353289" y="3725337"/>
            <a:ext cx="1527858" cy="22441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tillium Web" panose="00000500000000000000" pitchFamily="2" charset="0"/>
            </a:endParaRPr>
          </a:p>
        </p:txBody>
      </p:sp>
      <p:sp>
        <p:nvSpPr>
          <p:cNvPr id="44" name="Text Placeholder 4"/>
          <p:cNvSpPr>
            <a:spLocks noGrp="1"/>
          </p:cNvSpPr>
          <p:nvPr userDrawn="1">
            <p:ph type="body" sz="quarter" idx="13" hasCustomPrompt="1"/>
          </p:nvPr>
        </p:nvSpPr>
        <p:spPr>
          <a:xfrm>
            <a:off x="6303583" y="1524896"/>
            <a:ext cx="2507920" cy="4475855"/>
          </a:xfrm>
        </p:spPr>
        <p:txBody>
          <a:bodyPr>
            <a:noAutofit/>
          </a:bodyPr>
          <a:lstStyle>
            <a:lvl1pPr>
              <a:defRPr/>
            </a:lvl1pPr>
            <a:lvl2pPr marL="0" indent="0">
              <a:spcBef>
                <a:spcPts val="0"/>
              </a:spcBef>
              <a:buFontTx/>
              <a:buNone/>
              <a:defRPr sz="1600" baseline="0">
                <a:solidFill>
                  <a:schemeClr val="accent2"/>
                </a:solidFill>
              </a:defRPr>
            </a:lvl2pPr>
          </a:lstStyle>
          <a:p>
            <a:pPr lvl="0"/>
            <a:r>
              <a:rPr lang="en-US" dirty="0"/>
              <a:t>[Presenter 1]</a:t>
            </a:r>
            <a:br>
              <a:rPr lang="en-US" dirty="0"/>
            </a:br>
            <a:r>
              <a:rPr lang="en-US" dirty="0"/>
              <a:t>[Title or Designation]</a:t>
            </a:r>
          </a:p>
          <a:p>
            <a:pPr lvl="1"/>
            <a:endParaRPr lang="en-US" dirty="0"/>
          </a:p>
        </p:txBody>
      </p:sp>
      <p:sp>
        <p:nvSpPr>
          <p:cNvPr id="46" name="Text Placeholder 4"/>
          <p:cNvSpPr>
            <a:spLocks noGrp="1"/>
          </p:cNvSpPr>
          <p:nvPr userDrawn="1">
            <p:ph type="body" sz="quarter" idx="28" hasCustomPrompt="1"/>
          </p:nvPr>
        </p:nvSpPr>
        <p:spPr>
          <a:xfrm>
            <a:off x="8877300" y="1524896"/>
            <a:ext cx="2697666" cy="4475855"/>
          </a:xfrm>
        </p:spPr>
        <p:txBody>
          <a:bodyPr>
            <a:noAutofit/>
          </a:bodyPr>
          <a:lstStyle>
            <a:lvl1pPr>
              <a:defRPr/>
            </a:lvl1pPr>
            <a:lvl2pPr marL="0" indent="0">
              <a:spcBef>
                <a:spcPts val="0"/>
              </a:spcBef>
              <a:buFontTx/>
              <a:buNone/>
              <a:defRPr sz="1600" baseline="0">
                <a:solidFill>
                  <a:schemeClr val="accent1"/>
                </a:solidFill>
              </a:defRPr>
            </a:lvl2pPr>
          </a:lstStyle>
          <a:p>
            <a:pPr lvl="0"/>
            <a:r>
              <a:rPr lang="en-US" dirty="0"/>
              <a:t>[Presenter 1]</a:t>
            </a:r>
            <a:br>
              <a:rPr lang="en-US" dirty="0"/>
            </a:br>
            <a:r>
              <a:rPr lang="en-US" dirty="0"/>
              <a:t>[Title or Designation]</a:t>
            </a:r>
          </a:p>
          <a:p>
            <a:pPr lvl="1"/>
            <a:endParaRPr lang="en-US" dirty="0"/>
          </a:p>
        </p:txBody>
      </p:sp>
      <p:sp>
        <p:nvSpPr>
          <p:cNvPr id="47" name="TextBox 46"/>
          <p:cNvSpPr txBox="1"/>
          <p:nvPr userDrawn="1"/>
        </p:nvSpPr>
        <p:spPr>
          <a:xfrm>
            <a:off x="12241339" y="1703000"/>
            <a:ext cx="5020294" cy="1954381"/>
          </a:xfrm>
          <a:prstGeom prst="rect">
            <a:avLst/>
          </a:prstGeom>
          <a:noFill/>
        </p:spPr>
        <p:txBody>
          <a:bodyPr wrap="square" rtlCol="0">
            <a:spAutoFit/>
          </a:bodyPr>
          <a:lstStyle/>
          <a:p>
            <a:r>
              <a:rPr lang="en-US" sz="1100" dirty="0">
                <a:latin typeface="+mn-lt"/>
                <a:ea typeface="Franklin Gothic Book" charset="0"/>
                <a:cs typeface="Franklin Gothic Book" charset="0"/>
              </a:rPr>
              <a:t>Type      </a:t>
            </a:r>
            <a:r>
              <a:rPr lang="en-US" sz="1100" dirty="0">
                <a:solidFill>
                  <a:srgbClr val="FF0000"/>
                </a:solidFill>
                <a:latin typeface="+mn-lt"/>
                <a:ea typeface="Franklin Gothic Book" charset="0"/>
                <a:cs typeface="Franklin Gothic Book" charset="0"/>
              </a:rPr>
              <a:t>Presenter Name</a:t>
            </a:r>
          </a:p>
          <a:p>
            <a:r>
              <a:rPr lang="en-US" sz="1100" dirty="0">
                <a:latin typeface="+mn-lt"/>
                <a:ea typeface="Franklin Gothic Book" charset="0"/>
                <a:cs typeface="Franklin Gothic Book" charset="0"/>
              </a:rPr>
              <a:t>Press </a:t>
            </a:r>
            <a:r>
              <a:rPr lang="en-US" sz="1100" baseline="0" dirty="0">
                <a:latin typeface="+mn-lt"/>
                <a:ea typeface="Franklin Gothic Book" charset="0"/>
                <a:cs typeface="Franklin Gothic Book" charset="0"/>
              </a:rPr>
              <a:t>   </a:t>
            </a:r>
            <a:r>
              <a:rPr lang="en-US" sz="1100" baseline="0" dirty="0">
                <a:solidFill>
                  <a:srgbClr val="FF0000"/>
                </a:solidFill>
                <a:latin typeface="+mn-lt"/>
                <a:ea typeface="Franklin Gothic Book" charset="0"/>
                <a:cs typeface="Franklin Gothic Book" charset="0"/>
              </a:rPr>
              <a:t>Enter</a:t>
            </a:r>
          </a:p>
          <a:p>
            <a:r>
              <a:rPr lang="en-US" sz="1100" baseline="0" dirty="0">
                <a:latin typeface="+mn-lt"/>
                <a:ea typeface="Franklin Gothic Book" charset="0"/>
                <a:cs typeface="Franklin Gothic Book" charset="0"/>
              </a:rPr>
              <a:t>Press    </a:t>
            </a:r>
            <a:r>
              <a:rPr lang="en-US" sz="1100" baseline="0" dirty="0">
                <a:solidFill>
                  <a:srgbClr val="FF0000"/>
                </a:solidFill>
                <a:latin typeface="+mn-lt"/>
                <a:ea typeface="Franklin Gothic Book" charset="0"/>
                <a:cs typeface="Franklin Gothic Book" charset="0"/>
              </a:rPr>
              <a:t>Home &gt; Indent</a:t>
            </a:r>
            <a:r>
              <a:rPr lang="en-US" sz="1100" baseline="0" dirty="0">
                <a:latin typeface="+mn-lt"/>
                <a:ea typeface="Franklin Gothic Book" charset="0"/>
                <a:cs typeface="Franklin Gothic Book" charset="0"/>
              </a:rPr>
              <a:t> (Increase List Level) – changes to small red</a:t>
            </a:r>
          </a:p>
          <a:p>
            <a:r>
              <a:rPr lang="en-US" sz="1100" baseline="0" dirty="0">
                <a:latin typeface="+mn-lt"/>
                <a:ea typeface="Franklin Gothic Book" charset="0"/>
                <a:cs typeface="Franklin Gothic Book" charset="0"/>
              </a:rPr>
              <a:t>Add       </a:t>
            </a:r>
            <a:r>
              <a:rPr lang="en-US" sz="1100" baseline="0" dirty="0">
                <a:solidFill>
                  <a:srgbClr val="FF0000"/>
                </a:solidFill>
                <a:latin typeface="+mn-lt"/>
                <a:ea typeface="Franklin Gothic Book" charset="0"/>
                <a:cs typeface="Franklin Gothic Book" charset="0"/>
              </a:rPr>
              <a:t>Title or Designation</a:t>
            </a:r>
          </a:p>
          <a:p>
            <a:r>
              <a:rPr lang="en-US" sz="1100" baseline="0" dirty="0">
                <a:latin typeface="+mn-lt"/>
                <a:ea typeface="Franklin Gothic Book" charset="0"/>
                <a:cs typeface="Franklin Gothic Book" charset="0"/>
              </a:rPr>
              <a:t>Press    </a:t>
            </a:r>
            <a:r>
              <a:rPr lang="en-US" sz="1100" baseline="0" dirty="0">
                <a:solidFill>
                  <a:srgbClr val="FF0000"/>
                </a:solidFill>
                <a:latin typeface="+mn-lt"/>
                <a:ea typeface="Franklin Gothic Book" charset="0"/>
                <a:cs typeface="Franklin Gothic Book" charset="0"/>
              </a:rPr>
              <a:t>Enter</a:t>
            </a:r>
          </a:p>
          <a:p>
            <a:r>
              <a:rPr lang="en-US" sz="1100" baseline="0" dirty="0">
                <a:latin typeface="+mn-lt"/>
                <a:ea typeface="Franklin Gothic Book" charset="0"/>
                <a:cs typeface="Franklin Gothic Book" charset="0"/>
              </a:rPr>
              <a:t>Press    </a:t>
            </a:r>
            <a:r>
              <a:rPr lang="en-US" sz="1100" baseline="0" dirty="0">
                <a:solidFill>
                  <a:srgbClr val="FF0000"/>
                </a:solidFill>
                <a:latin typeface="+mn-lt"/>
                <a:ea typeface="Franklin Gothic Book" charset="0"/>
                <a:cs typeface="Franklin Gothic Book" charset="0"/>
              </a:rPr>
              <a:t>Home &gt;   Indent</a:t>
            </a:r>
            <a:r>
              <a:rPr lang="en-US" sz="1100" baseline="0" dirty="0">
                <a:latin typeface="+mn-lt"/>
                <a:ea typeface="Franklin Gothic Book" charset="0"/>
                <a:cs typeface="Franklin Gothic Book" charset="0"/>
              </a:rPr>
              <a:t> (Decrease List Level) – changes back to black</a:t>
            </a:r>
          </a:p>
          <a:p>
            <a:r>
              <a:rPr lang="en-US" sz="1100" baseline="0" dirty="0">
                <a:latin typeface="+mn-lt"/>
                <a:ea typeface="Franklin Gothic Book" charset="0"/>
                <a:cs typeface="Franklin Gothic Book" charset="0"/>
              </a:rPr>
              <a:t>Type      </a:t>
            </a:r>
            <a:r>
              <a:rPr lang="en-US" sz="1100" baseline="0" dirty="0">
                <a:solidFill>
                  <a:srgbClr val="FF0000"/>
                </a:solidFill>
                <a:latin typeface="+mn-lt"/>
                <a:ea typeface="Franklin Gothic Book" charset="0"/>
                <a:cs typeface="Franklin Gothic Book" charset="0"/>
              </a:rPr>
              <a:t>Presenter Name</a:t>
            </a:r>
          </a:p>
          <a:p>
            <a:r>
              <a:rPr lang="en-US" sz="1100" baseline="0" dirty="0">
                <a:latin typeface="+mn-lt"/>
                <a:ea typeface="Franklin Gothic Book" charset="0"/>
                <a:cs typeface="Franklin Gothic Book" charset="0"/>
              </a:rPr>
              <a:t>And so on</a:t>
            </a:r>
          </a:p>
          <a:p>
            <a:endParaRPr lang="en-US" sz="1100" baseline="0" dirty="0">
              <a:latin typeface="+mn-lt"/>
              <a:ea typeface="Franklin Gothic Book" charset="0"/>
              <a:cs typeface="Franklin Gothic Book" charset="0"/>
            </a:endParaRPr>
          </a:p>
          <a:p>
            <a:r>
              <a:rPr lang="en-US" sz="1100" baseline="0" dirty="0">
                <a:latin typeface="+mn-lt"/>
                <a:ea typeface="Franklin Gothic Book" charset="0"/>
                <a:cs typeface="Franklin Gothic Book" charset="0"/>
              </a:rPr>
              <a:t>REPEAT FOR ALL PRESENTERS</a:t>
            </a:r>
          </a:p>
          <a:p>
            <a:r>
              <a:rPr lang="en-US" sz="1100" baseline="0" dirty="0">
                <a:latin typeface="+mn-lt"/>
                <a:ea typeface="Franklin Gothic Book" charset="0"/>
                <a:cs typeface="Franklin Gothic Book" charset="0"/>
              </a:rPr>
              <a:t>Complete left column first</a:t>
            </a:r>
            <a:endParaRPr lang="en-US" sz="1100" dirty="0">
              <a:latin typeface="+mn-lt"/>
              <a:ea typeface="Franklin Gothic Book" charset="0"/>
              <a:cs typeface="Franklin Gothic Book" charset="0"/>
            </a:endParaRPr>
          </a:p>
        </p:txBody>
      </p:sp>
      <p:sp>
        <p:nvSpPr>
          <p:cNvPr id="48" name="Left Arrow 47"/>
          <p:cNvSpPr/>
          <p:nvPr userDrawn="1"/>
        </p:nvSpPr>
        <p:spPr>
          <a:xfrm>
            <a:off x="12316502" y="1478582"/>
            <a:ext cx="1527858" cy="22441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tillium Web" panose="00000500000000000000" pitchFamily="2" charset="0"/>
            </a:endParaRPr>
          </a:p>
        </p:txBody>
      </p:sp>
      <p:sp>
        <p:nvSpPr>
          <p:cNvPr id="43" name="TextBox 42"/>
          <p:cNvSpPr txBox="1"/>
          <p:nvPr userDrawn="1"/>
        </p:nvSpPr>
        <p:spPr>
          <a:xfrm>
            <a:off x="6303583" y="365210"/>
            <a:ext cx="5271383" cy="1048359"/>
          </a:xfrm>
          <a:prstGeom prst="rect">
            <a:avLst/>
          </a:prstGeom>
          <a:noFill/>
        </p:spPr>
        <p:txBody>
          <a:bodyPr wrap="square" rtlCol="0" anchor="ctr">
            <a:noAutofit/>
          </a:bodyPr>
          <a:lstStyle/>
          <a:p>
            <a:r>
              <a:rPr lang="en-US" sz="3800" b="1" dirty="0">
                <a:solidFill>
                  <a:schemeClr val="accent2"/>
                </a:solidFill>
              </a:rPr>
              <a:t>Introductions</a:t>
            </a:r>
          </a:p>
        </p:txBody>
      </p:sp>
      <p:sp>
        <p:nvSpPr>
          <p:cNvPr id="51" name="Picture Placeholder 9">
            <a:extLst>
              <a:ext uri="{FF2B5EF4-FFF2-40B4-BE49-F238E27FC236}">
                <a16:creationId xmlns:a16="http://schemas.microsoft.com/office/drawing/2014/main" id="{6DAC7B8C-3F1F-F343-AFCC-4A1305D65E7F}"/>
              </a:ext>
            </a:extLst>
          </p:cNvPr>
          <p:cNvSpPr>
            <a:spLocks noGrp="1"/>
          </p:cNvSpPr>
          <p:nvPr>
            <p:ph type="pic" sz="quarter" idx="71"/>
          </p:nvPr>
        </p:nvSpPr>
        <p:spPr>
          <a:xfrm>
            <a:off x="-2873" y="-4929"/>
            <a:ext cx="5731200" cy="6872400"/>
          </a:xfrm>
          <a:custGeom>
            <a:avLst/>
            <a:gdLst>
              <a:gd name="connsiteX0" fmla="*/ 0 w 5732636"/>
              <a:gd name="connsiteY0" fmla="*/ 0 h 6873876"/>
              <a:gd name="connsiteX1" fmla="*/ 2866318 w 5732636"/>
              <a:gd name="connsiteY1" fmla="*/ 0 h 6873876"/>
              <a:gd name="connsiteX2" fmla="*/ 5732636 w 5732636"/>
              <a:gd name="connsiteY2" fmla="*/ 3436938 h 6873876"/>
              <a:gd name="connsiteX3" fmla="*/ 2866318 w 5732636"/>
              <a:gd name="connsiteY3" fmla="*/ 6873876 h 6873876"/>
              <a:gd name="connsiteX4" fmla="*/ 0 w 5732636"/>
              <a:gd name="connsiteY4" fmla="*/ 6873876 h 6873876"/>
              <a:gd name="connsiteX5" fmla="*/ 0 w 5732636"/>
              <a:gd name="connsiteY5" fmla="*/ 0 h 6873876"/>
              <a:gd name="connsiteX0" fmla="*/ 0 w 5923462"/>
              <a:gd name="connsiteY0" fmla="*/ 0 h 6873876"/>
              <a:gd name="connsiteX1" fmla="*/ 4610057 w 5923462"/>
              <a:gd name="connsiteY1" fmla="*/ 21265 h 6873876"/>
              <a:gd name="connsiteX2" fmla="*/ 5732636 w 5923462"/>
              <a:gd name="connsiteY2" fmla="*/ 3436938 h 6873876"/>
              <a:gd name="connsiteX3" fmla="*/ 2866318 w 5923462"/>
              <a:gd name="connsiteY3" fmla="*/ 6873876 h 6873876"/>
              <a:gd name="connsiteX4" fmla="*/ 0 w 5923462"/>
              <a:gd name="connsiteY4" fmla="*/ 6873876 h 6873876"/>
              <a:gd name="connsiteX5" fmla="*/ 0 w 5923462"/>
              <a:gd name="connsiteY5" fmla="*/ 0 h 6873876"/>
              <a:gd name="connsiteX0" fmla="*/ 0 w 5798043"/>
              <a:gd name="connsiteY0" fmla="*/ 0 h 6884508"/>
              <a:gd name="connsiteX1" fmla="*/ 4610057 w 5798043"/>
              <a:gd name="connsiteY1" fmla="*/ 21265 h 6884508"/>
              <a:gd name="connsiteX2" fmla="*/ 5732636 w 5798043"/>
              <a:gd name="connsiteY2" fmla="*/ 3436938 h 6884508"/>
              <a:gd name="connsiteX3" fmla="*/ 4567528 w 5798043"/>
              <a:gd name="connsiteY3" fmla="*/ 6884508 h 6884508"/>
              <a:gd name="connsiteX4" fmla="*/ 0 w 5798043"/>
              <a:gd name="connsiteY4" fmla="*/ 6873876 h 6884508"/>
              <a:gd name="connsiteX5" fmla="*/ 0 w 5798043"/>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79389"/>
              <a:gd name="connsiteY0" fmla="*/ 0 h 6884508"/>
              <a:gd name="connsiteX1" fmla="*/ 4610057 w 5779389"/>
              <a:gd name="connsiteY1" fmla="*/ 21265 h 6884508"/>
              <a:gd name="connsiteX2" fmla="*/ 5732636 w 5779389"/>
              <a:gd name="connsiteY2" fmla="*/ 3436938 h 6884508"/>
              <a:gd name="connsiteX3" fmla="*/ 4567528 w 5779389"/>
              <a:gd name="connsiteY3" fmla="*/ 6884508 h 6884508"/>
              <a:gd name="connsiteX4" fmla="*/ 0 w 5779389"/>
              <a:gd name="connsiteY4" fmla="*/ 6873876 h 6884508"/>
              <a:gd name="connsiteX5" fmla="*/ 0 w 577938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729"/>
              <a:gd name="connsiteY0" fmla="*/ 0 h 6884508"/>
              <a:gd name="connsiteX1" fmla="*/ 4610057 w 5732729"/>
              <a:gd name="connsiteY1" fmla="*/ 21265 h 6884508"/>
              <a:gd name="connsiteX2" fmla="*/ 5732636 w 5732729"/>
              <a:gd name="connsiteY2" fmla="*/ 3436938 h 6884508"/>
              <a:gd name="connsiteX3" fmla="*/ 4567528 w 5732729"/>
              <a:gd name="connsiteY3" fmla="*/ 6884508 h 6884508"/>
              <a:gd name="connsiteX4" fmla="*/ 0 w 5732729"/>
              <a:gd name="connsiteY4" fmla="*/ 6873876 h 6884508"/>
              <a:gd name="connsiteX5" fmla="*/ 0 w 5732729"/>
              <a:gd name="connsiteY5" fmla="*/ 0 h 6884508"/>
              <a:gd name="connsiteX0" fmla="*/ 0 w 5732636"/>
              <a:gd name="connsiteY0" fmla="*/ 0 h 6884508"/>
              <a:gd name="connsiteX1" fmla="*/ 4610057 w 5732636"/>
              <a:gd name="connsiteY1" fmla="*/ 21265 h 6884508"/>
              <a:gd name="connsiteX2" fmla="*/ 5732636 w 5732636"/>
              <a:gd name="connsiteY2" fmla="*/ 3436938 h 6884508"/>
              <a:gd name="connsiteX3" fmla="*/ 4609918 w 5732636"/>
              <a:gd name="connsiteY3" fmla="*/ 6884508 h 6884508"/>
              <a:gd name="connsiteX4" fmla="*/ 0 w 5732636"/>
              <a:gd name="connsiteY4" fmla="*/ 6873876 h 6884508"/>
              <a:gd name="connsiteX5" fmla="*/ 0 w 5732636"/>
              <a:gd name="connsiteY5" fmla="*/ 0 h 6884508"/>
              <a:gd name="connsiteX0" fmla="*/ 0 w 5734265"/>
              <a:gd name="connsiteY0" fmla="*/ 0 h 6879696"/>
              <a:gd name="connsiteX1" fmla="*/ 4610057 w 5734265"/>
              <a:gd name="connsiteY1" fmla="*/ 21265 h 6879696"/>
              <a:gd name="connsiteX2" fmla="*/ 5732636 w 5734265"/>
              <a:gd name="connsiteY2" fmla="*/ 3436938 h 6879696"/>
              <a:gd name="connsiteX3" fmla="*/ 4422226 w 5734265"/>
              <a:gd name="connsiteY3" fmla="*/ 6879696 h 6879696"/>
              <a:gd name="connsiteX4" fmla="*/ 0 w 5734265"/>
              <a:gd name="connsiteY4" fmla="*/ 6873876 h 6879696"/>
              <a:gd name="connsiteX5" fmla="*/ 0 w 5734265"/>
              <a:gd name="connsiteY5" fmla="*/ 0 h 687969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21265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7 w 5732638"/>
              <a:gd name="connsiteY1" fmla="*/ 6827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7610 h 6881486"/>
              <a:gd name="connsiteX1" fmla="*/ 4610057 w 5732638"/>
              <a:gd name="connsiteY1" fmla="*/ 0 h 6881486"/>
              <a:gd name="connsiteX2" fmla="*/ 5732636 w 5732638"/>
              <a:gd name="connsiteY2" fmla="*/ 3444548 h 6881486"/>
              <a:gd name="connsiteX3" fmla="*/ 4614731 w 5732638"/>
              <a:gd name="connsiteY3" fmla="*/ 6877681 h 6881486"/>
              <a:gd name="connsiteX4" fmla="*/ 0 w 5732638"/>
              <a:gd name="connsiteY4" fmla="*/ 6881486 h 6881486"/>
              <a:gd name="connsiteX5" fmla="*/ 0 w 5732638"/>
              <a:gd name="connsiteY5" fmla="*/ 7610 h 6881486"/>
              <a:gd name="connsiteX0" fmla="*/ 0 w 5732657"/>
              <a:gd name="connsiteY0" fmla="*/ 0 h 6873876"/>
              <a:gd name="connsiteX1" fmla="*/ 4600431 w 5732657"/>
              <a:gd name="connsiteY1" fmla="*/ 16453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73"/>
              <a:gd name="connsiteY0" fmla="*/ 0 h 6873876"/>
              <a:gd name="connsiteX1" fmla="*/ 4595618 w 5732673"/>
              <a:gd name="connsiteY1" fmla="*/ 6828 h 6873876"/>
              <a:gd name="connsiteX2" fmla="*/ 5732636 w 5732673"/>
              <a:gd name="connsiteY2" fmla="*/ 3436938 h 6873876"/>
              <a:gd name="connsiteX3" fmla="*/ 4614731 w 5732673"/>
              <a:gd name="connsiteY3" fmla="*/ 6870071 h 6873876"/>
              <a:gd name="connsiteX4" fmla="*/ 0 w 5732673"/>
              <a:gd name="connsiteY4" fmla="*/ 6873876 h 6873876"/>
              <a:gd name="connsiteX5" fmla="*/ 0 w 5732673"/>
              <a:gd name="connsiteY5" fmla="*/ 0 h 6873876"/>
              <a:gd name="connsiteX0" fmla="*/ 0 w 5732657"/>
              <a:gd name="connsiteY0" fmla="*/ 0 h 6873876"/>
              <a:gd name="connsiteX1" fmla="*/ 4600431 w 5732657"/>
              <a:gd name="connsiteY1" fmla="*/ 2016 h 6873876"/>
              <a:gd name="connsiteX2" fmla="*/ 5732636 w 5732657"/>
              <a:gd name="connsiteY2" fmla="*/ 3436938 h 6873876"/>
              <a:gd name="connsiteX3" fmla="*/ 4614731 w 5732657"/>
              <a:gd name="connsiteY3" fmla="*/ 6870071 h 6873876"/>
              <a:gd name="connsiteX4" fmla="*/ 0 w 5732657"/>
              <a:gd name="connsiteY4" fmla="*/ 6873876 h 6873876"/>
              <a:gd name="connsiteX5" fmla="*/ 0 w 5732657"/>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 name="connsiteX0" fmla="*/ 0 w 5732638"/>
              <a:gd name="connsiteY0" fmla="*/ 0 h 6873876"/>
              <a:gd name="connsiteX1" fmla="*/ 4610056 w 5732638"/>
              <a:gd name="connsiteY1" fmla="*/ 2016 h 6873876"/>
              <a:gd name="connsiteX2" fmla="*/ 5732636 w 5732638"/>
              <a:gd name="connsiteY2" fmla="*/ 3436938 h 6873876"/>
              <a:gd name="connsiteX3" fmla="*/ 4614731 w 5732638"/>
              <a:gd name="connsiteY3" fmla="*/ 6870071 h 6873876"/>
              <a:gd name="connsiteX4" fmla="*/ 0 w 5732638"/>
              <a:gd name="connsiteY4" fmla="*/ 6873876 h 6873876"/>
              <a:gd name="connsiteX5" fmla="*/ 0 w 5732638"/>
              <a:gd name="connsiteY5" fmla="*/ 0 h 6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2638" h="6873876">
                <a:moveTo>
                  <a:pt x="0" y="0"/>
                </a:moveTo>
                <a:lnTo>
                  <a:pt x="4610056" y="2016"/>
                </a:lnTo>
                <a:cubicBezTo>
                  <a:pt x="5424290" y="1114964"/>
                  <a:pt x="5731857" y="2292262"/>
                  <a:pt x="5732636" y="3436938"/>
                </a:cubicBezTo>
                <a:cubicBezTo>
                  <a:pt x="5733415" y="4581614"/>
                  <a:pt x="5538536" y="5594164"/>
                  <a:pt x="4614731" y="6870071"/>
                </a:cubicBezTo>
                <a:lnTo>
                  <a:pt x="0" y="6873876"/>
                </a:lnTo>
                <a:lnTo>
                  <a:pt x="0" y="0"/>
                </a:lnTo>
                <a:close/>
              </a:path>
            </a:pathLst>
          </a:custGeom>
          <a:solidFill>
            <a:schemeClr val="accent2"/>
          </a:solidFill>
        </p:spPr>
        <p:txBody>
          <a:bodyPr/>
          <a:lstStyle/>
          <a:p>
            <a:r>
              <a:rPr lang="en-US" dirty="0"/>
              <a:t>Click icon to add picture</a:t>
            </a:r>
          </a:p>
        </p:txBody>
      </p:sp>
      <p:sp>
        <p:nvSpPr>
          <p:cNvPr id="22" name="Slide Number Placeholder 5">
            <a:extLst>
              <a:ext uri="{FF2B5EF4-FFF2-40B4-BE49-F238E27FC236}">
                <a16:creationId xmlns:a16="http://schemas.microsoft.com/office/drawing/2014/main" id="{D4AE8F8D-9689-4F4C-813E-B19EE8BD6DC8}"/>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tx1"/>
                </a:solidFill>
              </a:defRPr>
            </a:lvl1pPr>
          </a:lstStyle>
          <a:p>
            <a:fld id="{09585EE1-6839-4EE9-86C0-7133FD093870}" type="slidenum">
              <a:rPr lang="en-AU" smtClean="0"/>
              <a:pPr/>
              <a:t>‹#›</a:t>
            </a:fld>
            <a:endParaRPr lang="en-AU" dirty="0"/>
          </a:p>
        </p:txBody>
      </p:sp>
      <p:grpSp>
        <p:nvGrpSpPr>
          <p:cNvPr id="23" name="Group 22">
            <a:extLst>
              <a:ext uri="{FF2B5EF4-FFF2-40B4-BE49-F238E27FC236}">
                <a16:creationId xmlns:a16="http://schemas.microsoft.com/office/drawing/2014/main" id="{98C49C36-0B8B-CD41-B66C-F9A606DFBCC7}"/>
              </a:ext>
            </a:extLst>
          </p:cNvPr>
          <p:cNvGrpSpPr/>
          <p:nvPr userDrawn="1"/>
        </p:nvGrpSpPr>
        <p:grpSpPr>
          <a:xfrm>
            <a:off x="11299354" y="6000751"/>
            <a:ext cx="607059" cy="597395"/>
            <a:chOff x="11299354" y="6000751"/>
            <a:chExt cx="607059" cy="597395"/>
          </a:xfrm>
        </p:grpSpPr>
        <p:sp>
          <p:nvSpPr>
            <p:cNvPr id="24" name="Rectangle 23">
              <a:extLst>
                <a:ext uri="{FF2B5EF4-FFF2-40B4-BE49-F238E27FC236}">
                  <a16:creationId xmlns:a16="http://schemas.microsoft.com/office/drawing/2014/main" id="{100358F3-155B-D345-8EF1-95467374DA1A}"/>
                </a:ext>
              </a:extLst>
            </p:cNvPr>
            <p:cNvSpPr/>
            <p:nvPr userDrawn="1"/>
          </p:nvSpPr>
          <p:spPr>
            <a:xfrm>
              <a:off x="11299354" y="6143625"/>
              <a:ext cx="454521" cy="454521"/>
            </a:xfrm>
            <a:prstGeom prst="rect">
              <a:avLst/>
            </a:prstGeom>
            <a:no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38D"/>
                </a:highlight>
              </a:endParaRPr>
            </a:p>
          </p:txBody>
        </p:sp>
        <p:sp>
          <p:nvSpPr>
            <p:cNvPr id="25" name="Rectangle 24">
              <a:extLst>
                <a:ext uri="{FF2B5EF4-FFF2-40B4-BE49-F238E27FC236}">
                  <a16:creationId xmlns:a16="http://schemas.microsoft.com/office/drawing/2014/main" id="{75C9B6CD-6BE3-1647-AAC0-369496DADD15}"/>
                </a:ext>
              </a:extLst>
            </p:cNvPr>
            <p:cNvSpPr/>
            <p:nvPr userDrawn="1"/>
          </p:nvSpPr>
          <p:spPr>
            <a:xfrm>
              <a:off x="11646063" y="6000751"/>
              <a:ext cx="260350" cy="2603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4786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OneWay One Content W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766" y="305455"/>
            <a:ext cx="6996329" cy="1048359"/>
          </a:xfrm>
          <a:prstGeom prst="rect">
            <a:avLst/>
          </a:prstGeom>
        </p:spPr>
        <p:txBody>
          <a:bodyPr anchor="b">
            <a:noAutofit/>
          </a:bodyPr>
          <a:lstStyle>
            <a:lvl1pPr>
              <a:defRPr>
                <a:solidFill>
                  <a:schemeClr val="accent3"/>
                </a:solidFill>
              </a:defRPr>
            </a:lvl1pPr>
          </a:lstStyle>
          <a:p>
            <a:pPr lvl="0"/>
            <a:r>
              <a:rPr lang="en-AU" dirty="0"/>
              <a:t>[Add heading] 2-line limit</a:t>
            </a:r>
            <a:endParaRPr lang="en-US" dirty="0"/>
          </a:p>
        </p:txBody>
      </p:sp>
      <p:sp>
        <p:nvSpPr>
          <p:cNvPr id="6" name="Slide Number Placeholder 5">
            <a:extLst>
              <a:ext uri="{FF2B5EF4-FFF2-40B4-BE49-F238E27FC236}">
                <a16:creationId xmlns:a16="http://schemas.microsoft.com/office/drawing/2014/main" id="{29DB3C54-74F9-4446-A35E-AAB4F9ADEC36}"/>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tx1"/>
                </a:solidFill>
              </a:defRPr>
            </a:lvl1pPr>
          </a:lstStyle>
          <a:p>
            <a:fld id="{09585EE1-6839-4EE9-86C0-7133FD093870}" type="slidenum">
              <a:rPr lang="en-AU" smtClean="0"/>
              <a:pPr/>
              <a:t>‹#›</a:t>
            </a:fld>
            <a:endParaRPr lang="en-AU" dirty="0"/>
          </a:p>
        </p:txBody>
      </p:sp>
      <p:grpSp>
        <p:nvGrpSpPr>
          <p:cNvPr id="7" name="Group 6">
            <a:extLst>
              <a:ext uri="{FF2B5EF4-FFF2-40B4-BE49-F238E27FC236}">
                <a16:creationId xmlns:a16="http://schemas.microsoft.com/office/drawing/2014/main" id="{87020EE0-7F82-7D48-B414-A5F3306C7E8E}"/>
              </a:ext>
            </a:extLst>
          </p:cNvPr>
          <p:cNvGrpSpPr/>
          <p:nvPr userDrawn="1"/>
        </p:nvGrpSpPr>
        <p:grpSpPr>
          <a:xfrm>
            <a:off x="11299354" y="6000751"/>
            <a:ext cx="607059" cy="597395"/>
            <a:chOff x="11299354" y="6000751"/>
            <a:chExt cx="607059" cy="597395"/>
          </a:xfrm>
        </p:grpSpPr>
        <p:sp>
          <p:nvSpPr>
            <p:cNvPr id="8" name="Rectangle 7">
              <a:extLst>
                <a:ext uri="{FF2B5EF4-FFF2-40B4-BE49-F238E27FC236}">
                  <a16:creationId xmlns:a16="http://schemas.microsoft.com/office/drawing/2014/main" id="{B1CC33B2-7821-414B-A86C-BCB8EFD5C4E6}"/>
                </a:ext>
              </a:extLst>
            </p:cNvPr>
            <p:cNvSpPr/>
            <p:nvPr userDrawn="1"/>
          </p:nvSpPr>
          <p:spPr>
            <a:xfrm>
              <a:off x="11299354" y="6143625"/>
              <a:ext cx="454521" cy="45452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38D"/>
                </a:highlight>
              </a:endParaRPr>
            </a:p>
          </p:txBody>
        </p:sp>
        <p:sp>
          <p:nvSpPr>
            <p:cNvPr id="9" name="Rectangle 8">
              <a:extLst>
                <a:ext uri="{FF2B5EF4-FFF2-40B4-BE49-F238E27FC236}">
                  <a16:creationId xmlns:a16="http://schemas.microsoft.com/office/drawing/2014/main" id="{42646794-ED55-2240-86E2-9BF9A49A9BE4}"/>
                </a:ext>
              </a:extLst>
            </p:cNvPr>
            <p:cNvSpPr/>
            <p:nvPr userDrawn="1"/>
          </p:nvSpPr>
          <p:spPr>
            <a:xfrm>
              <a:off x="11646063" y="6000751"/>
              <a:ext cx="260350" cy="2603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3351DAB7-C5B8-4155-8C77-F87F6A16F5A5}"/>
              </a:ext>
            </a:extLst>
          </p:cNvPr>
          <p:cNvSpPr txBox="1"/>
          <p:nvPr userDrawn="1"/>
        </p:nvSpPr>
        <p:spPr>
          <a:xfrm>
            <a:off x="403288" y="1659269"/>
            <a:ext cx="2760453" cy="369332"/>
          </a:xfrm>
          <a:prstGeom prst="rect">
            <a:avLst/>
          </a:prstGeom>
          <a:noFill/>
        </p:spPr>
        <p:txBody>
          <a:bodyPr wrap="square" rtlCol="0">
            <a:spAutoFit/>
          </a:bodyPr>
          <a:lstStyle/>
          <a:p>
            <a:r>
              <a:rPr lang="en-GB" sz="1800" b="1" dirty="0">
                <a:solidFill>
                  <a:schemeClr val="accent3"/>
                </a:solidFill>
              </a:rPr>
              <a:t>Description</a:t>
            </a:r>
          </a:p>
        </p:txBody>
      </p:sp>
      <p:sp>
        <p:nvSpPr>
          <p:cNvPr id="19" name="Text Placeholder 18">
            <a:extLst>
              <a:ext uri="{FF2B5EF4-FFF2-40B4-BE49-F238E27FC236}">
                <a16:creationId xmlns:a16="http://schemas.microsoft.com/office/drawing/2014/main" id="{B118774D-9EB5-4706-ACD6-14844F75870D}"/>
              </a:ext>
            </a:extLst>
          </p:cNvPr>
          <p:cNvSpPr>
            <a:spLocks noGrp="1"/>
          </p:cNvSpPr>
          <p:nvPr>
            <p:ph type="body" sz="quarter" idx="12" hasCustomPrompt="1"/>
          </p:nvPr>
        </p:nvSpPr>
        <p:spPr>
          <a:xfrm>
            <a:off x="419766" y="2029032"/>
            <a:ext cx="3324810" cy="4428918"/>
          </a:xfrm>
        </p:spPr>
        <p:txBody>
          <a:bodyPr/>
          <a:lstStyle>
            <a:lvl1pPr>
              <a:defRPr/>
            </a:lvl1pPr>
          </a:lstStyle>
          <a:p>
            <a:pPr lvl="0"/>
            <a:r>
              <a:rPr lang="en-US" dirty="0"/>
              <a:t>Describe the learning moment</a:t>
            </a:r>
            <a:endParaRPr lang="en-GB" dirty="0"/>
          </a:p>
        </p:txBody>
      </p:sp>
      <p:sp>
        <p:nvSpPr>
          <p:cNvPr id="20" name="Text Placeholder 18">
            <a:extLst>
              <a:ext uri="{FF2B5EF4-FFF2-40B4-BE49-F238E27FC236}">
                <a16:creationId xmlns:a16="http://schemas.microsoft.com/office/drawing/2014/main" id="{138FEEFA-7806-45E9-9ED3-26435D08080B}"/>
              </a:ext>
            </a:extLst>
          </p:cNvPr>
          <p:cNvSpPr>
            <a:spLocks noGrp="1"/>
          </p:cNvSpPr>
          <p:nvPr>
            <p:ph type="body" sz="quarter" idx="13" hasCustomPrompt="1"/>
          </p:nvPr>
        </p:nvSpPr>
        <p:spPr>
          <a:xfrm>
            <a:off x="4091285" y="2029032"/>
            <a:ext cx="3324810" cy="2866818"/>
          </a:xfrm>
        </p:spPr>
        <p:txBody>
          <a:bodyPr/>
          <a:lstStyle>
            <a:lvl1pPr marL="180975" indent="-180975">
              <a:buClr>
                <a:schemeClr val="accent3"/>
              </a:buClr>
              <a:buFont typeface="Wingdings" panose="05000000000000000000" pitchFamily="2" charset="2"/>
              <a:buChar char="§"/>
              <a:defRPr/>
            </a:lvl1pPr>
          </a:lstStyle>
          <a:p>
            <a:pPr lvl="0"/>
            <a:r>
              <a:rPr lang="en-US" dirty="0"/>
              <a:t>Add lessons in point form</a:t>
            </a:r>
            <a:endParaRPr lang="en-GB" dirty="0"/>
          </a:p>
        </p:txBody>
      </p:sp>
      <p:sp>
        <p:nvSpPr>
          <p:cNvPr id="21" name="TextBox 20">
            <a:extLst>
              <a:ext uri="{FF2B5EF4-FFF2-40B4-BE49-F238E27FC236}">
                <a16:creationId xmlns:a16="http://schemas.microsoft.com/office/drawing/2014/main" id="{0AD96EC0-1128-49B6-836B-463221C85A17}"/>
              </a:ext>
            </a:extLst>
          </p:cNvPr>
          <p:cNvSpPr txBox="1"/>
          <p:nvPr userDrawn="1"/>
        </p:nvSpPr>
        <p:spPr>
          <a:xfrm>
            <a:off x="4091285" y="1659269"/>
            <a:ext cx="2760453" cy="369332"/>
          </a:xfrm>
          <a:prstGeom prst="rect">
            <a:avLst/>
          </a:prstGeom>
          <a:noFill/>
        </p:spPr>
        <p:txBody>
          <a:bodyPr wrap="square" rtlCol="0">
            <a:spAutoFit/>
          </a:bodyPr>
          <a:lstStyle/>
          <a:p>
            <a:r>
              <a:rPr lang="en-GB" sz="1800" b="1" dirty="0">
                <a:solidFill>
                  <a:schemeClr val="accent3"/>
                </a:solidFill>
              </a:rPr>
              <a:t>Insights and learning</a:t>
            </a:r>
          </a:p>
        </p:txBody>
      </p:sp>
      <p:sp>
        <p:nvSpPr>
          <p:cNvPr id="22" name="Text Placeholder 18">
            <a:extLst>
              <a:ext uri="{FF2B5EF4-FFF2-40B4-BE49-F238E27FC236}">
                <a16:creationId xmlns:a16="http://schemas.microsoft.com/office/drawing/2014/main" id="{50797411-B8BF-4004-87C0-E9EE41E3F322}"/>
              </a:ext>
            </a:extLst>
          </p:cNvPr>
          <p:cNvSpPr>
            <a:spLocks noGrp="1"/>
          </p:cNvSpPr>
          <p:nvPr>
            <p:ph type="body" sz="quarter" idx="14" hasCustomPrompt="1"/>
          </p:nvPr>
        </p:nvSpPr>
        <p:spPr>
          <a:xfrm>
            <a:off x="4091285" y="5378425"/>
            <a:ext cx="3324810" cy="1079525"/>
          </a:xfrm>
        </p:spPr>
        <p:txBody>
          <a:bodyPr/>
          <a:lstStyle>
            <a:lvl1pPr marL="228600" indent="-228600">
              <a:lnSpc>
                <a:spcPct val="100000"/>
              </a:lnSpc>
              <a:buFont typeface="+mj-lt"/>
              <a:buAutoNum type="arabicPeriod"/>
              <a:defRPr lang="en-GB" sz="1200" kern="1200" baseline="0" dirty="0">
                <a:solidFill>
                  <a:schemeClr val="tx1"/>
                </a:solidFill>
                <a:latin typeface="+mn-lt"/>
                <a:ea typeface="+mn-ea"/>
                <a:cs typeface="+mn-cs"/>
              </a:defRPr>
            </a:lvl1pPr>
          </a:lstStyle>
          <a:p>
            <a:pPr marL="228600" lvl="0" indent="-228600" algn="l" defTabSz="1088502" rtl="0" eaLnBrk="1" latinLnBrk="0" hangingPunct="1">
              <a:lnSpc>
                <a:spcPct val="90000"/>
              </a:lnSpc>
              <a:spcBef>
                <a:spcPts val="1428"/>
              </a:spcBef>
              <a:buClr>
                <a:schemeClr val="accent3"/>
              </a:buClr>
              <a:buSzPct val="80000"/>
            </a:pPr>
            <a:r>
              <a:rPr lang="en-US" dirty="0"/>
              <a:t>List any references in point form</a:t>
            </a:r>
            <a:endParaRPr lang="en-GB" dirty="0"/>
          </a:p>
        </p:txBody>
      </p:sp>
      <p:sp>
        <p:nvSpPr>
          <p:cNvPr id="23" name="TextBox 22">
            <a:extLst>
              <a:ext uri="{FF2B5EF4-FFF2-40B4-BE49-F238E27FC236}">
                <a16:creationId xmlns:a16="http://schemas.microsoft.com/office/drawing/2014/main" id="{DAD1484E-B0B6-4110-9663-5D1E9D08C0A8}"/>
              </a:ext>
            </a:extLst>
          </p:cNvPr>
          <p:cNvSpPr txBox="1"/>
          <p:nvPr userDrawn="1"/>
        </p:nvSpPr>
        <p:spPr>
          <a:xfrm>
            <a:off x="4091285" y="5009093"/>
            <a:ext cx="2760453" cy="369332"/>
          </a:xfrm>
          <a:prstGeom prst="rect">
            <a:avLst/>
          </a:prstGeom>
          <a:noFill/>
        </p:spPr>
        <p:txBody>
          <a:bodyPr wrap="square" rtlCol="0">
            <a:spAutoFit/>
          </a:bodyPr>
          <a:lstStyle/>
          <a:p>
            <a:r>
              <a:rPr lang="en-GB" sz="1800" b="1" dirty="0">
                <a:solidFill>
                  <a:schemeClr val="accent3"/>
                </a:solidFill>
              </a:rPr>
              <a:t>References</a:t>
            </a:r>
          </a:p>
        </p:txBody>
      </p:sp>
      <p:sp>
        <p:nvSpPr>
          <p:cNvPr id="14" name="Picture Placeholder 13">
            <a:extLst>
              <a:ext uri="{FF2B5EF4-FFF2-40B4-BE49-F238E27FC236}">
                <a16:creationId xmlns:a16="http://schemas.microsoft.com/office/drawing/2014/main" id="{1B76B813-02FE-463F-80FA-569FEE72FE1E}"/>
              </a:ext>
            </a:extLst>
          </p:cNvPr>
          <p:cNvSpPr>
            <a:spLocks noGrp="1"/>
          </p:cNvSpPr>
          <p:nvPr>
            <p:ph type="pic" sz="quarter" idx="15" hasCustomPrompt="1"/>
          </p:nvPr>
        </p:nvSpPr>
        <p:spPr>
          <a:xfrm>
            <a:off x="7792071" y="0"/>
            <a:ext cx="4398342" cy="6863174"/>
          </a:xfrm>
          <a:custGeom>
            <a:avLst/>
            <a:gdLst>
              <a:gd name="connsiteX0" fmla="*/ 1999007 w 4398342"/>
              <a:gd name="connsiteY0" fmla="*/ 0 h 6863174"/>
              <a:gd name="connsiteX1" fmla="*/ 4398342 w 4398342"/>
              <a:gd name="connsiteY1" fmla="*/ 0 h 6863174"/>
              <a:gd name="connsiteX2" fmla="*/ 4398342 w 4398342"/>
              <a:gd name="connsiteY2" fmla="*/ 6863174 h 6863174"/>
              <a:gd name="connsiteX3" fmla="*/ 2004907 w 4398342"/>
              <a:gd name="connsiteY3" fmla="*/ 6863174 h 6863174"/>
              <a:gd name="connsiteX4" fmla="*/ 1738713 w 4398342"/>
              <a:gd name="connsiteY4" fmla="*/ 6701385 h 6863174"/>
              <a:gd name="connsiteX5" fmla="*/ 0 w 4398342"/>
              <a:gd name="connsiteY5" fmla="*/ 3429794 h 6863174"/>
              <a:gd name="connsiteX6" fmla="*/ 1738713 w 4398342"/>
              <a:gd name="connsiteY6" fmla="*/ 158203 h 686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342" h="6863174">
                <a:moveTo>
                  <a:pt x="1999007" y="0"/>
                </a:moveTo>
                <a:lnTo>
                  <a:pt x="4398342" y="0"/>
                </a:lnTo>
                <a:lnTo>
                  <a:pt x="4398342" y="6863174"/>
                </a:lnTo>
                <a:lnTo>
                  <a:pt x="2004907" y="6863174"/>
                </a:lnTo>
                <a:lnTo>
                  <a:pt x="1738713" y="6701385"/>
                </a:lnTo>
                <a:cubicBezTo>
                  <a:pt x="689698" y="5992367"/>
                  <a:pt x="0" y="4791661"/>
                  <a:pt x="0" y="3429794"/>
                </a:cubicBezTo>
                <a:cubicBezTo>
                  <a:pt x="0" y="2067928"/>
                  <a:pt x="689698" y="867221"/>
                  <a:pt x="1738713" y="158203"/>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anchor="ctr">
            <a:noAutofit/>
          </a:bodyPr>
          <a:lstStyle>
            <a:lvl1pPr algn="ctr">
              <a:defRPr/>
            </a:lvl1pPr>
          </a:lstStyle>
          <a:p>
            <a:r>
              <a:rPr lang="en-GB" dirty="0"/>
              <a:t>Click icon to change picture</a:t>
            </a:r>
          </a:p>
        </p:txBody>
      </p:sp>
    </p:spTree>
    <p:extLst>
      <p:ext uri="{BB962C8B-B14F-4D97-AF65-F5344CB8AC3E}">
        <p14:creationId xmlns:p14="http://schemas.microsoft.com/office/powerpoint/2010/main" val="104720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OneWay One Content W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766" y="305455"/>
            <a:ext cx="6996329" cy="1048359"/>
          </a:xfrm>
          <a:prstGeom prst="rect">
            <a:avLst/>
          </a:prstGeom>
        </p:spPr>
        <p:txBody>
          <a:bodyPr anchor="b">
            <a:noAutofit/>
          </a:bodyPr>
          <a:lstStyle>
            <a:lvl1pPr>
              <a:defRPr>
                <a:solidFill>
                  <a:schemeClr val="bg1"/>
                </a:solidFill>
              </a:defRPr>
            </a:lvl1pPr>
          </a:lstStyle>
          <a:p>
            <a:pPr lvl="0"/>
            <a:r>
              <a:rPr lang="en-AU" dirty="0"/>
              <a:t>[Add heading] 2-line limit</a:t>
            </a:r>
            <a:endParaRPr lang="en-US" dirty="0"/>
          </a:p>
        </p:txBody>
      </p:sp>
      <p:sp>
        <p:nvSpPr>
          <p:cNvPr id="6" name="Slide Number Placeholder 5">
            <a:extLst>
              <a:ext uri="{FF2B5EF4-FFF2-40B4-BE49-F238E27FC236}">
                <a16:creationId xmlns:a16="http://schemas.microsoft.com/office/drawing/2014/main" id="{29DB3C54-74F9-4446-A35E-AAB4F9ADEC36}"/>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tx1"/>
                </a:solidFill>
              </a:defRPr>
            </a:lvl1pPr>
          </a:lstStyle>
          <a:p>
            <a:fld id="{09585EE1-6839-4EE9-86C0-7133FD093870}" type="slidenum">
              <a:rPr lang="en-AU" smtClean="0"/>
              <a:pPr/>
              <a:t>‹#›</a:t>
            </a:fld>
            <a:endParaRPr lang="en-AU" dirty="0"/>
          </a:p>
        </p:txBody>
      </p:sp>
      <p:grpSp>
        <p:nvGrpSpPr>
          <p:cNvPr id="7" name="Group 6">
            <a:extLst>
              <a:ext uri="{FF2B5EF4-FFF2-40B4-BE49-F238E27FC236}">
                <a16:creationId xmlns:a16="http://schemas.microsoft.com/office/drawing/2014/main" id="{87020EE0-7F82-7D48-B414-A5F3306C7E8E}"/>
              </a:ext>
            </a:extLst>
          </p:cNvPr>
          <p:cNvGrpSpPr/>
          <p:nvPr userDrawn="1"/>
        </p:nvGrpSpPr>
        <p:grpSpPr>
          <a:xfrm>
            <a:off x="11299354" y="6000751"/>
            <a:ext cx="607059" cy="597395"/>
            <a:chOff x="11299354" y="6000751"/>
            <a:chExt cx="607059" cy="597395"/>
          </a:xfrm>
        </p:grpSpPr>
        <p:sp>
          <p:nvSpPr>
            <p:cNvPr id="8" name="Rectangle 7">
              <a:extLst>
                <a:ext uri="{FF2B5EF4-FFF2-40B4-BE49-F238E27FC236}">
                  <a16:creationId xmlns:a16="http://schemas.microsoft.com/office/drawing/2014/main" id="{B1CC33B2-7821-414B-A86C-BCB8EFD5C4E6}"/>
                </a:ext>
              </a:extLst>
            </p:cNvPr>
            <p:cNvSpPr/>
            <p:nvPr userDrawn="1"/>
          </p:nvSpPr>
          <p:spPr>
            <a:xfrm>
              <a:off x="11299354" y="6143625"/>
              <a:ext cx="454521" cy="454521"/>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38D"/>
                </a:highlight>
              </a:endParaRPr>
            </a:p>
          </p:txBody>
        </p:sp>
        <p:sp>
          <p:nvSpPr>
            <p:cNvPr id="9" name="Rectangle 8">
              <a:extLst>
                <a:ext uri="{FF2B5EF4-FFF2-40B4-BE49-F238E27FC236}">
                  <a16:creationId xmlns:a16="http://schemas.microsoft.com/office/drawing/2014/main" id="{42646794-ED55-2240-86E2-9BF9A49A9BE4}"/>
                </a:ext>
              </a:extLst>
            </p:cNvPr>
            <p:cNvSpPr/>
            <p:nvPr userDrawn="1"/>
          </p:nvSpPr>
          <p:spPr>
            <a:xfrm>
              <a:off x="11646063" y="6000751"/>
              <a:ext cx="260350" cy="2603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3351DAB7-C5B8-4155-8C77-F87F6A16F5A5}"/>
              </a:ext>
            </a:extLst>
          </p:cNvPr>
          <p:cNvSpPr txBox="1"/>
          <p:nvPr userDrawn="1"/>
        </p:nvSpPr>
        <p:spPr>
          <a:xfrm>
            <a:off x="403288" y="1659269"/>
            <a:ext cx="2760453" cy="369332"/>
          </a:xfrm>
          <a:prstGeom prst="rect">
            <a:avLst/>
          </a:prstGeom>
          <a:noFill/>
        </p:spPr>
        <p:txBody>
          <a:bodyPr wrap="square" rtlCol="0">
            <a:spAutoFit/>
          </a:bodyPr>
          <a:lstStyle/>
          <a:p>
            <a:r>
              <a:rPr lang="en-GB" sz="1800" b="1" dirty="0">
                <a:solidFill>
                  <a:schemeClr val="accent2"/>
                </a:solidFill>
              </a:rPr>
              <a:t>Description</a:t>
            </a:r>
          </a:p>
        </p:txBody>
      </p:sp>
      <p:sp>
        <p:nvSpPr>
          <p:cNvPr id="19" name="Text Placeholder 18">
            <a:extLst>
              <a:ext uri="{FF2B5EF4-FFF2-40B4-BE49-F238E27FC236}">
                <a16:creationId xmlns:a16="http://schemas.microsoft.com/office/drawing/2014/main" id="{B118774D-9EB5-4706-ACD6-14844F75870D}"/>
              </a:ext>
            </a:extLst>
          </p:cNvPr>
          <p:cNvSpPr>
            <a:spLocks noGrp="1"/>
          </p:cNvSpPr>
          <p:nvPr>
            <p:ph type="body" sz="quarter" idx="12" hasCustomPrompt="1"/>
          </p:nvPr>
        </p:nvSpPr>
        <p:spPr>
          <a:xfrm>
            <a:off x="419766" y="2029032"/>
            <a:ext cx="3324810" cy="4428918"/>
          </a:xfrm>
        </p:spPr>
        <p:txBody>
          <a:bodyPr/>
          <a:lstStyle>
            <a:lvl1pPr>
              <a:defRPr/>
            </a:lvl1pPr>
          </a:lstStyle>
          <a:p>
            <a:pPr lvl="0"/>
            <a:r>
              <a:rPr lang="en-US" dirty="0"/>
              <a:t>Describe the learning moment</a:t>
            </a:r>
            <a:endParaRPr lang="en-GB" dirty="0"/>
          </a:p>
        </p:txBody>
      </p:sp>
      <p:sp>
        <p:nvSpPr>
          <p:cNvPr id="20" name="Text Placeholder 18">
            <a:extLst>
              <a:ext uri="{FF2B5EF4-FFF2-40B4-BE49-F238E27FC236}">
                <a16:creationId xmlns:a16="http://schemas.microsoft.com/office/drawing/2014/main" id="{138FEEFA-7806-45E9-9ED3-26435D08080B}"/>
              </a:ext>
            </a:extLst>
          </p:cNvPr>
          <p:cNvSpPr>
            <a:spLocks noGrp="1"/>
          </p:cNvSpPr>
          <p:nvPr>
            <p:ph type="body" sz="quarter" idx="13" hasCustomPrompt="1"/>
          </p:nvPr>
        </p:nvSpPr>
        <p:spPr>
          <a:xfrm>
            <a:off x="4091285" y="2029032"/>
            <a:ext cx="3324810" cy="2866818"/>
          </a:xfrm>
        </p:spPr>
        <p:txBody>
          <a:bodyPr/>
          <a:lstStyle>
            <a:lvl1pPr marL="180975" indent="-180975">
              <a:buClr>
                <a:schemeClr val="bg1"/>
              </a:buClr>
              <a:buSzPct val="100000"/>
              <a:buFont typeface="Wingdings" panose="05000000000000000000" pitchFamily="2" charset="2"/>
              <a:buChar char="§"/>
              <a:defRPr/>
            </a:lvl1pPr>
          </a:lstStyle>
          <a:p>
            <a:pPr lvl="0"/>
            <a:r>
              <a:rPr lang="en-US" dirty="0"/>
              <a:t>Add lessons in point form</a:t>
            </a:r>
            <a:endParaRPr lang="en-GB" dirty="0"/>
          </a:p>
        </p:txBody>
      </p:sp>
      <p:sp>
        <p:nvSpPr>
          <p:cNvPr id="21" name="TextBox 20">
            <a:extLst>
              <a:ext uri="{FF2B5EF4-FFF2-40B4-BE49-F238E27FC236}">
                <a16:creationId xmlns:a16="http://schemas.microsoft.com/office/drawing/2014/main" id="{0AD96EC0-1128-49B6-836B-463221C85A17}"/>
              </a:ext>
            </a:extLst>
          </p:cNvPr>
          <p:cNvSpPr txBox="1"/>
          <p:nvPr userDrawn="1"/>
        </p:nvSpPr>
        <p:spPr>
          <a:xfrm>
            <a:off x="4091285" y="1659269"/>
            <a:ext cx="2760453" cy="369332"/>
          </a:xfrm>
          <a:prstGeom prst="rect">
            <a:avLst/>
          </a:prstGeom>
          <a:noFill/>
        </p:spPr>
        <p:txBody>
          <a:bodyPr wrap="square" rtlCol="0">
            <a:spAutoFit/>
          </a:bodyPr>
          <a:lstStyle/>
          <a:p>
            <a:r>
              <a:rPr lang="en-GB" sz="1800" b="1" dirty="0">
                <a:solidFill>
                  <a:schemeClr val="accent2"/>
                </a:solidFill>
              </a:rPr>
              <a:t>Insights and learning</a:t>
            </a:r>
          </a:p>
        </p:txBody>
      </p:sp>
      <p:sp>
        <p:nvSpPr>
          <p:cNvPr id="22" name="Text Placeholder 18">
            <a:extLst>
              <a:ext uri="{FF2B5EF4-FFF2-40B4-BE49-F238E27FC236}">
                <a16:creationId xmlns:a16="http://schemas.microsoft.com/office/drawing/2014/main" id="{50797411-B8BF-4004-87C0-E9EE41E3F322}"/>
              </a:ext>
            </a:extLst>
          </p:cNvPr>
          <p:cNvSpPr>
            <a:spLocks noGrp="1"/>
          </p:cNvSpPr>
          <p:nvPr>
            <p:ph type="body" sz="quarter" idx="14" hasCustomPrompt="1"/>
          </p:nvPr>
        </p:nvSpPr>
        <p:spPr>
          <a:xfrm>
            <a:off x="4091285" y="5378425"/>
            <a:ext cx="3324810" cy="1079525"/>
          </a:xfrm>
        </p:spPr>
        <p:txBody>
          <a:bodyPr/>
          <a:lstStyle>
            <a:lvl1pPr marL="180975" indent="-180975">
              <a:lnSpc>
                <a:spcPct val="100000"/>
              </a:lnSpc>
              <a:buClr>
                <a:schemeClr val="bg1"/>
              </a:buClr>
              <a:buFont typeface="+mj-lt"/>
              <a:buAutoNum type="arabicPeriod"/>
              <a:defRPr lang="en-GB" sz="1200" kern="1200" baseline="0" dirty="0">
                <a:solidFill>
                  <a:schemeClr val="bg1"/>
                </a:solidFill>
                <a:latin typeface="+mn-lt"/>
                <a:ea typeface="+mn-ea"/>
                <a:cs typeface="+mn-cs"/>
              </a:defRPr>
            </a:lvl1pPr>
          </a:lstStyle>
          <a:p>
            <a:pPr marL="285750" lvl="0" indent="-285750" algn="l" defTabSz="1088502" rtl="0" eaLnBrk="1" latinLnBrk="0" hangingPunct="1">
              <a:lnSpc>
                <a:spcPct val="90000"/>
              </a:lnSpc>
              <a:spcBef>
                <a:spcPts val="1428"/>
              </a:spcBef>
              <a:buClr>
                <a:schemeClr val="bg1"/>
              </a:buClr>
              <a:buSzPct val="100000"/>
            </a:pPr>
            <a:r>
              <a:rPr lang="en-US" dirty="0"/>
              <a:t>List any references in point form</a:t>
            </a:r>
            <a:endParaRPr lang="en-GB" dirty="0"/>
          </a:p>
        </p:txBody>
      </p:sp>
      <p:sp>
        <p:nvSpPr>
          <p:cNvPr id="23" name="TextBox 22">
            <a:extLst>
              <a:ext uri="{FF2B5EF4-FFF2-40B4-BE49-F238E27FC236}">
                <a16:creationId xmlns:a16="http://schemas.microsoft.com/office/drawing/2014/main" id="{DAD1484E-B0B6-4110-9663-5D1E9D08C0A8}"/>
              </a:ext>
            </a:extLst>
          </p:cNvPr>
          <p:cNvSpPr txBox="1"/>
          <p:nvPr userDrawn="1"/>
        </p:nvSpPr>
        <p:spPr>
          <a:xfrm>
            <a:off x="4091285" y="5009093"/>
            <a:ext cx="2760453" cy="369332"/>
          </a:xfrm>
          <a:prstGeom prst="rect">
            <a:avLst/>
          </a:prstGeom>
          <a:noFill/>
        </p:spPr>
        <p:txBody>
          <a:bodyPr wrap="square" rtlCol="0">
            <a:spAutoFit/>
          </a:bodyPr>
          <a:lstStyle/>
          <a:p>
            <a:r>
              <a:rPr lang="en-GB" sz="1800" b="1" dirty="0">
                <a:solidFill>
                  <a:schemeClr val="accent2"/>
                </a:solidFill>
              </a:rPr>
              <a:t>References</a:t>
            </a:r>
          </a:p>
        </p:txBody>
      </p:sp>
      <p:sp>
        <p:nvSpPr>
          <p:cNvPr id="27" name="Picture Placeholder 26">
            <a:extLst>
              <a:ext uri="{FF2B5EF4-FFF2-40B4-BE49-F238E27FC236}">
                <a16:creationId xmlns:a16="http://schemas.microsoft.com/office/drawing/2014/main" id="{414058E1-2546-41E8-9AF2-59DAB12B7324}"/>
              </a:ext>
            </a:extLst>
          </p:cNvPr>
          <p:cNvSpPr>
            <a:spLocks noGrp="1"/>
          </p:cNvSpPr>
          <p:nvPr>
            <p:ph type="pic" sz="quarter" idx="15" hasCustomPrompt="1"/>
          </p:nvPr>
        </p:nvSpPr>
        <p:spPr>
          <a:xfrm>
            <a:off x="7792071" y="0"/>
            <a:ext cx="4398342" cy="6863174"/>
          </a:xfrm>
          <a:custGeom>
            <a:avLst/>
            <a:gdLst>
              <a:gd name="connsiteX0" fmla="*/ 1999007 w 4398342"/>
              <a:gd name="connsiteY0" fmla="*/ 0 h 6863174"/>
              <a:gd name="connsiteX1" fmla="*/ 4398342 w 4398342"/>
              <a:gd name="connsiteY1" fmla="*/ 0 h 6863174"/>
              <a:gd name="connsiteX2" fmla="*/ 4398342 w 4398342"/>
              <a:gd name="connsiteY2" fmla="*/ 6863174 h 6863174"/>
              <a:gd name="connsiteX3" fmla="*/ 2004907 w 4398342"/>
              <a:gd name="connsiteY3" fmla="*/ 6863174 h 6863174"/>
              <a:gd name="connsiteX4" fmla="*/ 1738713 w 4398342"/>
              <a:gd name="connsiteY4" fmla="*/ 6701385 h 6863174"/>
              <a:gd name="connsiteX5" fmla="*/ 0 w 4398342"/>
              <a:gd name="connsiteY5" fmla="*/ 3429794 h 6863174"/>
              <a:gd name="connsiteX6" fmla="*/ 1738713 w 4398342"/>
              <a:gd name="connsiteY6" fmla="*/ 158203 h 686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342" h="6863174">
                <a:moveTo>
                  <a:pt x="1999007" y="0"/>
                </a:moveTo>
                <a:lnTo>
                  <a:pt x="4398342" y="0"/>
                </a:lnTo>
                <a:lnTo>
                  <a:pt x="4398342" y="6863174"/>
                </a:lnTo>
                <a:lnTo>
                  <a:pt x="2004907" y="6863174"/>
                </a:lnTo>
                <a:lnTo>
                  <a:pt x="1738713" y="6701385"/>
                </a:lnTo>
                <a:cubicBezTo>
                  <a:pt x="689698" y="5992367"/>
                  <a:pt x="0" y="4791661"/>
                  <a:pt x="0" y="3429794"/>
                </a:cubicBezTo>
                <a:cubicBezTo>
                  <a:pt x="0" y="2067928"/>
                  <a:pt x="689698" y="867221"/>
                  <a:pt x="1738713" y="158203"/>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anchor="ctr">
            <a:noAutofit/>
          </a:bodyPr>
          <a:lstStyle>
            <a:lvl1pPr algn="ctr">
              <a:defRPr/>
            </a:lvl1pPr>
          </a:lstStyle>
          <a:p>
            <a:r>
              <a:rPr lang="en-GB" dirty="0"/>
              <a:t>Click icon to change picture</a:t>
            </a:r>
          </a:p>
        </p:txBody>
      </p:sp>
    </p:spTree>
    <p:extLst>
      <p:ext uri="{BB962C8B-B14F-4D97-AF65-F5344CB8AC3E}">
        <p14:creationId xmlns:p14="http://schemas.microsoft.com/office/powerpoint/2010/main" val="222031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4.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microsoft.com/office/2007/relationships/hdphoto" Target="../media/hdphoto1.wdp"/><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7.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8.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3711" y="365211"/>
            <a:ext cx="11089231" cy="1048359"/>
          </a:xfrm>
          <a:prstGeom prst="rect">
            <a:avLst/>
          </a:prstGeom>
        </p:spPr>
        <p:txBody>
          <a:bodyPr vert="horz" lIns="108850" tIns="54425" rIns="108850" bIns="54425" rtlCol="0" anchor="ctr">
            <a:normAutofit/>
          </a:bodyPr>
          <a:lstStyle/>
          <a:p>
            <a:r>
              <a:rPr lang="en-US"/>
              <a:t>Click to edit Master title style</a:t>
            </a:r>
          </a:p>
        </p:txBody>
      </p:sp>
      <p:sp>
        <p:nvSpPr>
          <p:cNvPr id="3" name="Text Placeholder 2"/>
          <p:cNvSpPr>
            <a:spLocks noGrp="1"/>
          </p:cNvSpPr>
          <p:nvPr>
            <p:ph type="body" idx="1"/>
          </p:nvPr>
        </p:nvSpPr>
        <p:spPr>
          <a:xfrm>
            <a:off x="413712" y="1517650"/>
            <a:ext cx="11089231" cy="4352346"/>
          </a:xfrm>
          <a:prstGeom prst="rect">
            <a:avLst/>
          </a:prstGeom>
        </p:spPr>
        <p:txBody>
          <a:bodyPr vert="horz" lIns="108850" tIns="54425" rIns="108850" bIns="54425"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62032165"/>
      </p:ext>
    </p:extLst>
  </p:cSld>
  <p:clrMap bg1="lt1" tx1="dk1" bg2="lt2" tx2="dk2" accent1="accent1" accent2="accent2" accent3="accent3" accent4="accent4" accent5="accent5" accent6="accent6" hlink="hlink" folHlink="folHlink"/>
  <p:sldLayoutIdLst>
    <p:sldLayoutId id="2147483991" r:id="rId1"/>
    <p:sldLayoutId id="2147484050" r:id="rId2"/>
    <p:sldLayoutId id="2147484051" r:id="rId3"/>
    <p:sldLayoutId id="2147484053" r:id="rId4"/>
    <p:sldLayoutId id="2147484055" r:id="rId5"/>
    <p:sldLayoutId id="2147483674" r:id="rId6"/>
    <p:sldLayoutId id="2147483812" r:id="rId7"/>
  </p:sldLayoutIdLst>
  <p:hf hdr="0" ftr="0" dt="0"/>
  <p:txStyles>
    <p:title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p:titleStyle>
    <p:bodyStyle>
      <a:lvl1pPr marL="0" indent="0" algn="l" defTabSz="1088502" rtl="0" eaLnBrk="1" latinLnBrk="0" hangingPunct="1">
        <a:lnSpc>
          <a:spcPct val="90000"/>
        </a:lnSpc>
        <a:spcBef>
          <a:spcPts val="1428"/>
        </a:spcBef>
        <a:buClr>
          <a:schemeClr val="tx2"/>
        </a:buClr>
        <a:buSzPct val="80000"/>
        <a:buFontTx/>
        <a:buNone/>
        <a:defRPr sz="2400" kern="1200" baseline="0">
          <a:solidFill>
            <a:schemeClr val="tx1"/>
          </a:solidFill>
          <a:latin typeface="+mn-lt"/>
          <a:ea typeface="+mn-ea"/>
          <a:cs typeface="+mn-cs"/>
        </a:defRPr>
      </a:lvl1pPr>
      <a:lvl2pPr marL="278554" indent="-278554" algn="l" defTabSz="1088502" rtl="0" eaLnBrk="1" latinLnBrk="0" hangingPunct="1">
        <a:lnSpc>
          <a:spcPct val="90000"/>
        </a:lnSpc>
        <a:spcBef>
          <a:spcPts val="1428"/>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557107" indent="-278554" algn="l" defTabSz="1088502" rtl="0" eaLnBrk="1" latinLnBrk="0" hangingPunct="1">
        <a:lnSpc>
          <a:spcPct val="90000"/>
        </a:lnSpc>
        <a:spcBef>
          <a:spcPts val="1428"/>
        </a:spcBef>
        <a:buFont typeface="Wingdings" panose="05000000000000000000" pitchFamily="2" charset="2"/>
        <a:buChar char="§"/>
        <a:defRPr sz="2000" kern="1200">
          <a:solidFill>
            <a:schemeClr val="tx1"/>
          </a:solidFill>
          <a:latin typeface="+mn-lt"/>
          <a:ea typeface="+mn-ea"/>
          <a:cs typeface="+mn-cs"/>
        </a:defRPr>
      </a:lvl3pPr>
      <a:lvl4pPr marL="0" indent="0" algn="l" defTabSz="1088502" rtl="0" eaLnBrk="1" latinLnBrk="0" hangingPunct="1">
        <a:lnSpc>
          <a:spcPct val="90000"/>
        </a:lnSpc>
        <a:spcBef>
          <a:spcPts val="1428"/>
        </a:spcBef>
        <a:buSzPct val="100000"/>
        <a:buFont typeface="Wingdings" panose="05000000000000000000" pitchFamily="2" charset="2"/>
        <a:buNone/>
        <a:defRPr sz="1600" b="0" i="0" kern="1200" baseline="0">
          <a:solidFill>
            <a:schemeClr val="tx1"/>
          </a:solidFill>
          <a:latin typeface="+mn-lt"/>
          <a:ea typeface="+mn-ea"/>
          <a:cs typeface="+mn-cs"/>
        </a:defRPr>
      </a:lvl4pPr>
      <a:lvl5pPr marL="0" indent="0" algn="l" defTabSz="1088502" rtl="0" eaLnBrk="1" latinLnBrk="0" hangingPunct="1">
        <a:lnSpc>
          <a:spcPct val="90000"/>
        </a:lnSpc>
        <a:spcBef>
          <a:spcPts val="1428"/>
        </a:spcBef>
        <a:buFont typeface="Titillium Web" panose="00000500000000000000" pitchFamily="2" charset="0"/>
        <a:buNone/>
        <a:defRPr sz="2000" kern="1200">
          <a:solidFill>
            <a:schemeClr val="tx1"/>
          </a:solidFill>
          <a:latin typeface="+mn-lt"/>
          <a:ea typeface="+mn-ea"/>
          <a:cs typeface="+mn-cs"/>
        </a:defRPr>
      </a:lvl5pPr>
      <a:lvl6pPr marL="2993380"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6pPr>
      <a:lvl7pPr marL="3537631"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7pPr>
      <a:lvl8pPr marL="408188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8pPr>
      <a:lvl9pPr marL="462613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2" userDrawn="1">
          <p15:clr>
            <a:srgbClr val="F26B43"/>
          </p15:clr>
        </p15:guide>
        <p15:guide id="2" pos="3839" userDrawn="1">
          <p15:clr>
            <a:srgbClr val="F26B43"/>
          </p15:clr>
        </p15:guide>
        <p15:guide id="3" pos="2952" userDrawn="1">
          <p15:clr>
            <a:srgbClr val="F26B43"/>
          </p15:clr>
        </p15:guide>
        <p15:guide id="4" pos="2088" userDrawn="1">
          <p15:clr>
            <a:srgbClr val="F26B43"/>
          </p15:clr>
        </p15:guide>
        <p15:guide id="5" pos="336" userDrawn="1">
          <p15:clr>
            <a:srgbClr val="F26B43"/>
          </p15:clr>
        </p15:guide>
        <p15:guide id="6" pos="1204" userDrawn="1">
          <p15:clr>
            <a:srgbClr val="F26B43"/>
          </p15:clr>
        </p15:guide>
        <p15:guide id="7" orient="horz" pos="1748" userDrawn="1">
          <p15:clr>
            <a:srgbClr val="F26B43"/>
          </p15:clr>
        </p15:guide>
        <p15:guide id="8" orient="horz" pos="956" userDrawn="1">
          <p15:clr>
            <a:srgbClr val="F26B43"/>
          </p15:clr>
        </p15:guide>
        <p15:guide id="9" pos="4708" userDrawn="1">
          <p15:clr>
            <a:srgbClr val="F26B43"/>
          </p15:clr>
        </p15:guide>
        <p15:guide id="10" pos="5592" userDrawn="1">
          <p15:clr>
            <a:srgbClr val="F26B43"/>
          </p15:clr>
        </p15:guide>
        <p15:guide id="11" pos="6468" userDrawn="1">
          <p15:clr>
            <a:srgbClr val="F26B43"/>
          </p15:clr>
        </p15:guide>
        <p15:guide id="12" pos="7348" userDrawn="1">
          <p15:clr>
            <a:srgbClr val="F26B43"/>
          </p15:clr>
        </p15:guide>
        <p15:guide id="13" orient="horz" pos="3356" userDrawn="1">
          <p15:clr>
            <a:srgbClr val="F26B43"/>
          </p15:clr>
        </p15:guide>
        <p15:guide id="14" orient="horz" pos="41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591" y="365211"/>
            <a:ext cx="11089230" cy="1048359"/>
          </a:xfrm>
          <a:prstGeom prst="rect">
            <a:avLst/>
          </a:prstGeom>
        </p:spPr>
        <p:txBody>
          <a:bodyPr vert="horz" lIns="108850" tIns="54425" rIns="108850" bIns="54425" rtlCol="0" anchor="ctr">
            <a:noAutofit/>
          </a:bodyPr>
          <a:lstStyle/>
          <a:p>
            <a:r>
              <a:rPr lang="en-US" dirty="0"/>
              <a:t>Click to edit Master title style</a:t>
            </a:r>
          </a:p>
        </p:txBody>
      </p:sp>
      <p:sp>
        <p:nvSpPr>
          <p:cNvPr id="3" name="Text Placeholder 2"/>
          <p:cNvSpPr>
            <a:spLocks noGrp="1"/>
          </p:cNvSpPr>
          <p:nvPr>
            <p:ph type="body" idx="1"/>
          </p:nvPr>
        </p:nvSpPr>
        <p:spPr>
          <a:xfrm>
            <a:off x="550590" y="1826048"/>
            <a:ext cx="11089231" cy="4352346"/>
          </a:xfrm>
          <a:prstGeom prst="rect">
            <a:avLst/>
          </a:prstGeom>
        </p:spPr>
        <p:txBody>
          <a:bodyPr vert="horz" lIns="108850" tIns="54425" rIns="108850" bIns="54425"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5758878"/>
      </p:ext>
    </p:extLst>
  </p:cSld>
  <p:clrMap bg1="lt1" tx1="dk1" bg2="lt2" tx2="dk2" accent1="accent1" accent2="accent2" accent3="accent3" accent4="accent4" accent5="accent5" accent6="accent6" hlink="hlink" folHlink="folHlink"/>
  <p:sldLayoutIdLst>
    <p:sldLayoutId id="2147484058" r:id="rId1"/>
  </p:sldLayoutIdLst>
  <p:hf hdr="0" ftr="0" dt="0"/>
  <p:txStyles>
    <p:titleStyle>
      <a:lvl1pPr algn="l" defTabSz="1088502" rtl="0" eaLnBrk="1" latinLnBrk="0" hangingPunct="1">
        <a:lnSpc>
          <a:spcPct val="90000"/>
        </a:lnSpc>
        <a:spcBef>
          <a:spcPct val="0"/>
        </a:spcBef>
        <a:buNone/>
        <a:defRPr sz="3200" b="1" kern="1200">
          <a:solidFill>
            <a:schemeClr val="accent3"/>
          </a:solidFill>
          <a:latin typeface="+mj-lt"/>
          <a:ea typeface="+mj-ea"/>
          <a:cs typeface="+mj-cs"/>
        </a:defRPr>
      </a:lvl1pPr>
    </p:titleStyle>
    <p:bodyStyle>
      <a:lvl1pPr marL="0" indent="0" algn="l" defTabSz="1088502" rtl="0" eaLnBrk="1" latinLnBrk="0" hangingPunct="1">
        <a:lnSpc>
          <a:spcPct val="90000"/>
        </a:lnSpc>
        <a:spcBef>
          <a:spcPts val="1428"/>
        </a:spcBef>
        <a:buClr>
          <a:schemeClr val="tx2"/>
        </a:buClr>
        <a:buSzPct val="80000"/>
        <a:buFontTx/>
        <a:buNone/>
        <a:defRPr sz="1600" kern="1200" baseline="0">
          <a:solidFill>
            <a:schemeClr val="tx1"/>
          </a:solidFill>
          <a:latin typeface="+mn-lt"/>
          <a:ea typeface="+mn-ea"/>
          <a:cs typeface="+mn-cs"/>
        </a:defRPr>
      </a:lvl1pPr>
      <a:lvl2pPr marL="278554" indent="-278554" algn="l" defTabSz="1088502" rtl="0" eaLnBrk="1" latinLnBrk="0" hangingPunct="1">
        <a:lnSpc>
          <a:spcPct val="90000"/>
        </a:lnSpc>
        <a:spcBef>
          <a:spcPts val="600"/>
        </a:spcBef>
        <a:buClr>
          <a:schemeClr val="accent3"/>
        </a:buClr>
        <a:buFont typeface="Wingdings" panose="05000000000000000000" pitchFamily="2" charset="2"/>
        <a:buChar char="§"/>
        <a:defRPr sz="1600" kern="1200" baseline="0">
          <a:solidFill>
            <a:schemeClr val="tx1"/>
          </a:solidFill>
          <a:latin typeface="+mn-lt"/>
          <a:ea typeface="+mn-ea"/>
          <a:cs typeface="+mn-cs"/>
        </a:defRPr>
      </a:lvl2pPr>
      <a:lvl3pPr marL="447675" indent="-169863" algn="l" defTabSz="1088502" rtl="0" eaLnBrk="1" latinLnBrk="0" hangingPunct="1">
        <a:lnSpc>
          <a:spcPct val="90000"/>
        </a:lnSpc>
        <a:spcBef>
          <a:spcPts val="600"/>
        </a:spcBef>
        <a:buClr>
          <a:schemeClr val="accent3"/>
        </a:buClr>
        <a:buFont typeface="Wingdings" panose="05000000000000000000" pitchFamily="2" charset="2"/>
        <a:buChar char="§"/>
        <a:defRPr sz="1400" kern="1200" baseline="0">
          <a:solidFill>
            <a:schemeClr val="tx1"/>
          </a:solidFill>
          <a:latin typeface="+mn-lt"/>
          <a:ea typeface="+mn-ea"/>
          <a:cs typeface="+mn-cs"/>
        </a:defRPr>
      </a:lvl3pPr>
      <a:lvl4pPr marL="714375" indent="-157163" algn="l" defTabSz="1088502" rtl="0" eaLnBrk="1" latinLnBrk="0" hangingPunct="1">
        <a:lnSpc>
          <a:spcPct val="90000"/>
        </a:lnSpc>
        <a:spcBef>
          <a:spcPts val="600"/>
        </a:spcBef>
        <a:buSzPct val="100000"/>
        <a:buFont typeface="Wingdings" panose="05000000000000000000" pitchFamily="2" charset="2"/>
        <a:buChar char=""/>
        <a:defRPr sz="1300" kern="1200" baseline="0">
          <a:solidFill>
            <a:schemeClr val="tx1"/>
          </a:solidFill>
          <a:latin typeface="+mn-lt"/>
          <a:ea typeface="+mn-ea"/>
          <a:cs typeface="+mn-cs"/>
        </a:defRPr>
      </a:lvl4pPr>
      <a:lvl5pPr marL="1076325" indent="-234950" algn="l" defTabSz="1088502" rtl="0" eaLnBrk="1" latinLnBrk="0" hangingPunct="1">
        <a:lnSpc>
          <a:spcPct val="90000"/>
        </a:lnSpc>
        <a:spcBef>
          <a:spcPts val="600"/>
        </a:spcBef>
        <a:buFont typeface="Titillium Web" panose="00000500000000000000" pitchFamily="2" charset="0"/>
        <a:buChar char="–"/>
        <a:defRPr sz="1200" kern="1200" baseline="0">
          <a:solidFill>
            <a:schemeClr val="tx1"/>
          </a:solidFill>
          <a:latin typeface="+mn-lt"/>
          <a:ea typeface="+mn-ea"/>
          <a:cs typeface="+mn-cs"/>
        </a:defRPr>
      </a:lvl5pPr>
      <a:lvl6pPr marL="2993380"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6pPr>
      <a:lvl7pPr marL="3537631"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7pPr>
      <a:lvl8pPr marL="408188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8pPr>
      <a:lvl9pPr marL="462613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591" y="365211"/>
            <a:ext cx="11089230" cy="1048359"/>
          </a:xfrm>
          <a:prstGeom prst="rect">
            <a:avLst/>
          </a:prstGeom>
        </p:spPr>
        <p:txBody>
          <a:bodyPr vert="horz" lIns="108850" tIns="54425" rIns="108850" bIns="54425" rtlCol="0" anchor="ctr">
            <a:noAutofit/>
          </a:bodyPr>
          <a:lstStyle/>
          <a:p>
            <a:r>
              <a:rPr lang="en-US" dirty="0"/>
              <a:t>Click to edit Master title style</a:t>
            </a:r>
          </a:p>
        </p:txBody>
      </p:sp>
      <p:sp>
        <p:nvSpPr>
          <p:cNvPr id="3" name="Text Placeholder 2"/>
          <p:cNvSpPr>
            <a:spLocks noGrp="1"/>
          </p:cNvSpPr>
          <p:nvPr>
            <p:ph type="body" idx="1"/>
          </p:nvPr>
        </p:nvSpPr>
        <p:spPr>
          <a:xfrm>
            <a:off x="550590" y="1826048"/>
            <a:ext cx="11089231" cy="4352346"/>
          </a:xfrm>
          <a:prstGeom prst="rect">
            <a:avLst/>
          </a:prstGeom>
        </p:spPr>
        <p:txBody>
          <a:bodyPr vert="horz" lIns="108850" tIns="54425" rIns="108850" bIns="54425"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6977728"/>
      </p:ext>
    </p:extLst>
  </p:cSld>
  <p:clrMap bg1="lt1" tx1="dk1" bg2="lt2" tx2="dk2" accent1="accent1" accent2="accent2" accent3="accent3" accent4="accent4" accent5="accent5" accent6="accent6" hlink="hlink" folHlink="folHlink"/>
  <p:sldLayoutIdLst>
    <p:sldLayoutId id="2147484060" r:id="rId1"/>
  </p:sldLayoutIdLst>
  <p:hf hdr="0" ftr="0" dt="0"/>
  <p:txStyles>
    <p:titleStyle>
      <a:lvl1pPr algn="l" defTabSz="1088502"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0" indent="0" algn="l" defTabSz="1088502" rtl="0" eaLnBrk="1" latinLnBrk="0" hangingPunct="1">
        <a:lnSpc>
          <a:spcPct val="90000"/>
        </a:lnSpc>
        <a:spcBef>
          <a:spcPts val="1428"/>
        </a:spcBef>
        <a:buClr>
          <a:schemeClr val="tx2"/>
        </a:buClr>
        <a:buSzPct val="80000"/>
        <a:buFontTx/>
        <a:buNone/>
        <a:defRPr sz="1600" kern="1200" baseline="0">
          <a:solidFill>
            <a:schemeClr val="bg1"/>
          </a:solidFill>
          <a:latin typeface="+mn-lt"/>
          <a:ea typeface="+mn-ea"/>
          <a:cs typeface="+mn-cs"/>
        </a:defRPr>
      </a:lvl1pPr>
      <a:lvl2pPr marL="278554" indent="-278554" algn="l" defTabSz="1088502" rtl="0" eaLnBrk="1" latinLnBrk="0" hangingPunct="1">
        <a:lnSpc>
          <a:spcPct val="90000"/>
        </a:lnSpc>
        <a:spcBef>
          <a:spcPts val="600"/>
        </a:spcBef>
        <a:buClr>
          <a:schemeClr val="bg1"/>
        </a:buClr>
        <a:buFont typeface="Wingdings" panose="05000000000000000000" pitchFamily="2" charset="2"/>
        <a:buChar char="§"/>
        <a:defRPr sz="1600" kern="1200" baseline="0">
          <a:solidFill>
            <a:schemeClr val="bg1"/>
          </a:solidFill>
          <a:latin typeface="+mn-lt"/>
          <a:ea typeface="+mn-ea"/>
          <a:cs typeface="+mn-cs"/>
        </a:defRPr>
      </a:lvl2pPr>
      <a:lvl3pPr marL="447675" indent="-169863" algn="l" defTabSz="1088502" rtl="0" eaLnBrk="1" latinLnBrk="0" hangingPunct="1">
        <a:lnSpc>
          <a:spcPct val="90000"/>
        </a:lnSpc>
        <a:spcBef>
          <a:spcPts val="600"/>
        </a:spcBef>
        <a:buClr>
          <a:schemeClr val="bg1"/>
        </a:buClr>
        <a:buFont typeface="Wingdings" panose="05000000000000000000" pitchFamily="2" charset="2"/>
        <a:buChar char="§"/>
        <a:defRPr sz="1400" kern="1200" baseline="0">
          <a:solidFill>
            <a:schemeClr val="bg1"/>
          </a:solidFill>
          <a:latin typeface="+mn-lt"/>
          <a:ea typeface="+mn-ea"/>
          <a:cs typeface="+mn-cs"/>
        </a:defRPr>
      </a:lvl3pPr>
      <a:lvl4pPr marL="714375" indent="-157163" algn="l" defTabSz="1088502" rtl="0" eaLnBrk="1" latinLnBrk="0" hangingPunct="1">
        <a:lnSpc>
          <a:spcPct val="90000"/>
        </a:lnSpc>
        <a:spcBef>
          <a:spcPts val="600"/>
        </a:spcBef>
        <a:buSzPct val="100000"/>
        <a:buFont typeface="Wingdings" panose="05000000000000000000" pitchFamily="2" charset="2"/>
        <a:buChar char=""/>
        <a:defRPr sz="1300" kern="1200" baseline="0">
          <a:solidFill>
            <a:schemeClr val="bg1"/>
          </a:solidFill>
          <a:latin typeface="+mn-lt"/>
          <a:ea typeface="+mn-ea"/>
          <a:cs typeface="+mn-cs"/>
        </a:defRPr>
      </a:lvl4pPr>
      <a:lvl5pPr marL="1076325" indent="-234950" algn="l" defTabSz="1088502" rtl="0" eaLnBrk="1" latinLnBrk="0" hangingPunct="1">
        <a:lnSpc>
          <a:spcPct val="90000"/>
        </a:lnSpc>
        <a:spcBef>
          <a:spcPts val="600"/>
        </a:spcBef>
        <a:buFont typeface="Titillium Web" panose="00000500000000000000" pitchFamily="2" charset="0"/>
        <a:buChar char="–"/>
        <a:defRPr sz="1200" kern="1200" baseline="0">
          <a:solidFill>
            <a:schemeClr val="bg1"/>
          </a:solidFill>
          <a:latin typeface="+mn-lt"/>
          <a:ea typeface="+mn-ea"/>
          <a:cs typeface="+mn-cs"/>
        </a:defRPr>
      </a:lvl5pPr>
      <a:lvl6pPr marL="2993380"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6pPr>
      <a:lvl7pPr marL="3537631"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7pPr>
      <a:lvl8pPr marL="408188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8pPr>
      <a:lvl9pPr marL="462613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2172" y="1514549"/>
            <a:ext cx="11217650" cy="4352346"/>
          </a:xfrm>
          <a:prstGeom prst="rect">
            <a:avLst/>
          </a:prstGeom>
        </p:spPr>
        <p:txBody>
          <a:bodyPr vert="horz" lIns="108850" tIns="54425" rIns="108850" bIns="54425"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22171" y="187703"/>
            <a:ext cx="11217649" cy="1098000"/>
          </a:xfrm>
          <a:prstGeom prst="rect">
            <a:avLst/>
          </a:prstGeom>
        </p:spPr>
        <p:txBody>
          <a:bodyPr vert="horz" lIns="91440" tIns="45720" rIns="91440" bIns="45720" rtlCol="0" anchor="b">
            <a:normAutofit/>
          </a:bodyPr>
          <a:lstStyle/>
          <a:p>
            <a:r>
              <a:rPr lang="en-US" dirty="0"/>
              <a:t>Click to edit Master title style</a:t>
            </a:r>
          </a:p>
        </p:txBody>
      </p:sp>
      <p:sp>
        <p:nvSpPr>
          <p:cNvPr id="9" name="Slide Number Placeholder 5">
            <a:extLst>
              <a:ext uri="{FF2B5EF4-FFF2-40B4-BE49-F238E27FC236}">
                <a16:creationId xmlns:a16="http://schemas.microsoft.com/office/drawing/2014/main" id="{6BE17AB1-E0D7-8547-A487-E0B8F004B2D7}"/>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tx1"/>
                </a:solidFill>
              </a:defRPr>
            </a:lvl1pPr>
          </a:lstStyle>
          <a:p>
            <a:fld id="{09585EE1-6839-4EE9-86C0-7133FD093870}" type="slidenum">
              <a:rPr lang="en-AU" smtClean="0"/>
              <a:pPr/>
              <a:t>‹#›</a:t>
            </a:fld>
            <a:endParaRPr lang="en-AU" dirty="0"/>
          </a:p>
        </p:txBody>
      </p:sp>
      <p:grpSp>
        <p:nvGrpSpPr>
          <p:cNvPr id="10" name="Group 9">
            <a:extLst>
              <a:ext uri="{FF2B5EF4-FFF2-40B4-BE49-F238E27FC236}">
                <a16:creationId xmlns:a16="http://schemas.microsoft.com/office/drawing/2014/main" id="{E5C71961-D96F-C64D-874D-ECA64DFAD3DC}"/>
              </a:ext>
            </a:extLst>
          </p:cNvPr>
          <p:cNvGrpSpPr/>
          <p:nvPr userDrawn="1"/>
        </p:nvGrpSpPr>
        <p:grpSpPr>
          <a:xfrm>
            <a:off x="11299354" y="6000751"/>
            <a:ext cx="607059" cy="597395"/>
            <a:chOff x="11299354" y="6000751"/>
            <a:chExt cx="607059" cy="597395"/>
          </a:xfrm>
        </p:grpSpPr>
        <p:sp>
          <p:nvSpPr>
            <p:cNvPr id="11" name="Rectangle 10">
              <a:extLst>
                <a:ext uri="{FF2B5EF4-FFF2-40B4-BE49-F238E27FC236}">
                  <a16:creationId xmlns:a16="http://schemas.microsoft.com/office/drawing/2014/main" id="{14DF834E-365D-4342-85F2-9057E89F83A2}"/>
                </a:ext>
              </a:extLst>
            </p:cNvPr>
            <p:cNvSpPr/>
            <p:nvPr userDrawn="1"/>
          </p:nvSpPr>
          <p:spPr>
            <a:xfrm>
              <a:off x="11299354" y="6143625"/>
              <a:ext cx="454521" cy="454521"/>
            </a:xfrm>
            <a:prstGeom prst="rect">
              <a:avLst/>
            </a:prstGeom>
            <a:no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38D"/>
                </a:highlight>
              </a:endParaRPr>
            </a:p>
          </p:txBody>
        </p:sp>
        <p:sp>
          <p:nvSpPr>
            <p:cNvPr id="12" name="Rectangle 11">
              <a:extLst>
                <a:ext uri="{FF2B5EF4-FFF2-40B4-BE49-F238E27FC236}">
                  <a16:creationId xmlns:a16="http://schemas.microsoft.com/office/drawing/2014/main" id="{4B8CF542-580D-C641-BCAA-7D9D906089F4}"/>
                </a:ext>
              </a:extLst>
            </p:cNvPr>
            <p:cNvSpPr/>
            <p:nvPr userDrawn="1"/>
          </p:nvSpPr>
          <p:spPr>
            <a:xfrm>
              <a:off x="11646063" y="6000751"/>
              <a:ext cx="260350" cy="2603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1981020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4000" r:id="rId3"/>
    <p:sldLayoutId id="2147483999" r:id="rId4"/>
    <p:sldLayoutId id="2147483994" r:id="rId5"/>
    <p:sldLayoutId id="2147484056" r:id="rId6"/>
    <p:sldLayoutId id="2147483995" r:id="rId7"/>
    <p:sldLayoutId id="2147483967" r:id="rId8"/>
    <p:sldLayoutId id="2147484063" r:id="rId9"/>
  </p:sldLayoutIdLst>
  <p:hf hdr="0" ftr="0" dt="0"/>
  <p:txStyles>
    <p:titleStyle>
      <a:lvl1pPr algn="l" defTabSz="1088502"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0" indent="0" algn="l" defTabSz="1088502" rtl="0" eaLnBrk="1" latinLnBrk="0" hangingPunct="1">
        <a:lnSpc>
          <a:spcPct val="90000"/>
        </a:lnSpc>
        <a:spcBef>
          <a:spcPts val="1428"/>
        </a:spcBef>
        <a:buClr>
          <a:schemeClr val="tx2"/>
        </a:buClr>
        <a:buSzPct val="80000"/>
        <a:buFontTx/>
        <a:buNone/>
        <a:defRPr sz="2400" kern="1200" baseline="0">
          <a:solidFill>
            <a:schemeClr val="tx1"/>
          </a:solidFill>
          <a:latin typeface="+mn-lt"/>
          <a:ea typeface="+mn-ea"/>
          <a:cs typeface="+mn-cs"/>
        </a:defRPr>
      </a:lvl1pPr>
      <a:lvl2pPr marL="278554" indent="-278554" algn="l" defTabSz="1088502" rtl="0" eaLnBrk="1" latinLnBrk="0" hangingPunct="1">
        <a:lnSpc>
          <a:spcPct val="90000"/>
        </a:lnSpc>
        <a:spcBef>
          <a:spcPts val="1428"/>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557107" indent="-278554" algn="l" defTabSz="1088502" rtl="0" eaLnBrk="1" latinLnBrk="0" hangingPunct="1">
        <a:lnSpc>
          <a:spcPct val="90000"/>
        </a:lnSpc>
        <a:spcBef>
          <a:spcPts val="1428"/>
        </a:spcBef>
        <a:buFont typeface="Wingdings" panose="05000000000000000000" pitchFamily="2" charset="2"/>
        <a:buChar char="§"/>
        <a:defRPr sz="2000" kern="1200">
          <a:solidFill>
            <a:schemeClr val="tx1"/>
          </a:solidFill>
          <a:latin typeface="+mn-lt"/>
          <a:ea typeface="+mn-ea"/>
          <a:cs typeface="+mn-cs"/>
        </a:defRPr>
      </a:lvl3pPr>
      <a:lvl4pPr marL="835661" indent="-278554" algn="l" defTabSz="1088502" rtl="0" eaLnBrk="1" latinLnBrk="0" hangingPunct="1">
        <a:lnSpc>
          <a:spcPct val="90000"/>
        </a:lnSpc>
        <a:spcBef>
          <a:spcPts val="1428"/>
        </a:spcBef>
        <a:buSzPct val="100000"/>
        <a:buFont typeface="Wingdings" panose="05000000000000000000" pitchFamily="2" charset="2"/>
        <a:buChar char=""/>
        <a:defRPr sz="2000" kern="1200">
          <a:solidFill>
            <a:schemeClr val="tx1"/>
          </a:solidFill>
          <a:latin typeface="+mn-lt"/>
          <a:ea typeface="+mn-ea"/>
          <a:cs typeface="+mn-cs"/>
        </a:defRPr>
      </a:lvl4pPr>
      <a:lvl5pPr marL="1114214" indent="-272125" algn="l" defTabSz="1088502" rtl="0" eaLnBrk="1" latinLnBrk="0" hangingPunct="1">
        <a:lnSpc>
          <a:spcPct val="90000"/>
        </a:lnSpc>
        <a:spcBef>
          <a:spcPts val="1428"/>
        </a:spcBef>
        <a:buFont typeface="Titillium Web" panose="00000500000000000000" pitchFamily="2" charset="0"/>
        <a:buChar char="–"/>
        <a:defRPr sz="2000" kern="1200">
          <a:solidFill>
            <a:schemeClr val="tx1"/>
          </a:solidFill>
          <a:latin typeface="+mn-lt"/>
          <a:ea typeface="+mn-ea"/>
          <a:cs typeface="+mn-cs"/>
        </a:defRPr>
      </a:lvl5pPr>
      <a:lvl6pPr marL="2993380"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6pPr>
      <a:lvl7pPr marL="3537631"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7pPr>
      <a:lvl8pPr marL="408188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8pPr>
      <a:lvl9pPr marL="462613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734C-10D4-4034-A329-1AC659C63CE0}"/>
              </a:ext>
            </a:extLst>
          </p:cNvPr>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B98F6E0-D6E3-4FED-8EE5-0CED6B151162}"/>
              </a:ext>
            </a:extLst>
          </p:cNvPr>
          <p:cNvSpPr>
            <a:spLocks noGrp="1"/>
          </p:cNvSpPr>
          <p:nvPr>
            <p:ph type="body" idx="1"/>
          </p:nvPr>
        </p:nvSpPr>
        <p:spPr>
          <a:xfrm>
            <a:off x="838200" y="1825625"/>
            <a:ext cx="10514013" cy="4352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66BEA2F0-D90F-A549-A4B0-0463B96F5420}"/>
              </a:ext>
            </a:extLst>
          </p:cNvPr>
          <p:cNvPicPr>
            <a:picLocks noChangeAspect="1"/>
          </p:cNvPicPr>
          <p:nvPr userDrawn="1"/>
        </p:nvPicPr>
        <p:blipFill>
          <a:blip r:embed="rId6" cstate="email">
            <a:biLevel thresh="25000"/>
            <a:extLst>
              <a:ext uri="{BEBA8EAE-BF5A-486C-A8C5-ECC9F3942E4B}">
                <a14:imgProps xmlns:a14="http://schemas.microsoft.com/office/drawing/2010/main">
                  <a14:imgLayer r:embed="rId7">
                    <a14:imgEffect>
                      <a14:artisticPhotocopy/>
                    </a14:imgEffect>
                    <a14:imgEffect>
                      <a14:saturation sat="101000"/>
                    </a14:imgEffect>
                  </a14:imgLayer>
                </a14:imgProps>
              </a:ext>
              <a:ext uri="{28A0092B-C50C-407E-A947-70E740481C1C}">
                <a14:useLocalDpi xmlns:a14="http://schemas.microsoft.com/office/drawing/2010/main"/>
              </a:ext>
            </a:extLst>
          </a:blip>
          <a:stretch>
            <a:fillRect/>
          </a:stretch>
        </p:blipFill>
        <p:spPr>
          <a:xfrm>
            <a:off x="11273549" y="5972947"/>
            <a:ext cx="648072" cy="646491"/>
          </a:xfrm>
          <a:prstGeom prst="rect">
            <a:avLst/>
          </a:prstGeom>
        </p:spPr>
      </p:pic>
      <p:sp>
        <p:nvSpPr>
          <p:cNvPr id="17" name="Slide Number Placeholder 5">
            <a:extLst>
              <a:ext uri="{FF2B5EF4-FFF2-40B4-BE49-F238E27FC236}">
                <a16:creationId xmlns:a16="http://schemas.microsoft.com/office/drawing/2014/main" id="{CE218842-A5DD-6A4E-8FFD-EA589F6DFAE7}"/>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bg1"/>
                </a:solidFill>
              </a:defRPr>
            </a:lvl1pPr>
          </a:lstStyle>
          <a:p>
            <a:fld id="{35D9B028-6A38-1946-B144-B01EBF052FAC}" type="slidenum">
              <a:rPr lang="en-AU" smtClean="0"/>
              <a:pPr/>
              <a:t>‹#›</a:t>
            </a:fld>
            <a:endParaRPr lang="en-AU" dirty="0"/>
          </a:p>
        </p:txBody>
      </p:sp>
    </p:spTree>
    <p:extLst>
      <p:ext uri="{BB962C8B-B14F-4D97-AF65-F5344CB8AC3E}">
        <p14:creationId xmlns:p14="http://schemas.microsoft.com/office/powerpoint/2010/main" val="1363841261"/>
      </p:ext>
    </p:extLst>
  </p:cSld>
  <p:clrMap bg1="lt1" tx1="dk1" bg2="lt2" tx2="dk2" accent1="accent1" accent2="accent2" accent3="accent3" accent4="accent4" accent5="accent5" accent6="accent6" hlink="hlink" folHlink="folHlink"/>
  <p:sldLayoutIdLst>
    <p:sldLayoutId id="2147484017" r:id="rId1"/>
    <p:sldLayoutId id="2147484018" r:id="rId2"/>
    <p:sldLayoutId id="2147483997" r:id="rId3"/>
    <p:sldLayoutId id="2147483998" r:id="rId4"/>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22171" y="365125"/>
            <a:ext cx="11180865" cy="1325563"/>
          </a:xfrm>
          <a:prstGeom prst="rect">
            <a:avLst/>
          </a:prstGeom>
        </p:spPr>
        <p:txBody>
          <a:bodyPr vert="horz" lIns="91440" tIns="45720" rIns="91440" bIns="45720" rtlCol="0" anchor="b">
            <a:normAutofit/>
          </a:bodyPr>
          <a:lstStyle/>
          <a:p>
            <a:r>
              <a:rPr lang="en-US" dirty="0"/>
              <a:t>Click to edit Master title style</a:t>
            </a:r>
          </a:p>
        </p:txBody>
      </p:sp>
      <p:sp>
        <p:nvSpPr>
          <p:cNvPr id="8" name="Text Placeholder 2"/>
          <p:cNvSpPr>
            <a:spLocks noGrp="1"/>
          </p:cNvSpPr>
          <p:nvPr>
            <p:ph type="body" idx="1"/>
          </p:nvPr>
        </p:nvSpPr>
        <p:spPr>
          <a:xfrm>
            <a:off x="422172" y="1851263"/>
            <a:ext cx="11180865" cy="41289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B806AC0-FDB1-8642-B5FE-99FBF3BEE8B1}"/>
              </a:ext>
            </a:extLst>
          </p:cNvPr>
          <p:cNvSpPr>
            <a:spLocks noGrp="1"/>
          </p:cNvSpPr>
          <p:nvPr>
            <p:ph type="sldNum" sz="quarter" idx="4"/>
          </p:nvPr>
        </p:nvSpPr>
        <p:spPr>
          <a:xfrm>
            <a:off x="11299354" y="6166098"/>
            <a:ext cx="436356" cy="432048"/>
          </a:xfrm>
          <a:prstGeom prst="rect">
            <a:avLst/>
          </a:prstGeom>
        </p:spPr>
        <p:txBody>
          <a:bodyPr vert="horz" lIns="108850" tIns="54425" rIns="108850" bIns="54425" rtlCol="0" anchor="ctr"/>
          <a:lstStyle>
            <a:lvl1pPr algn="ctr">
              <a:defRPr sz="1400">
                <a:solidFill>
                  <a:schemeClr val="tx1"/>
                </a:solidFill>
              </a:defRPr>
            </a:lvl1pPr>
          </a:lstStyle>
          <a:p>
            <a:fld id="{09585EE1-6839-4EE9-86C0-7133FD093870}" type="slidenum">
              <a:rPr lang="en-AU" smtClean="0"/>
              <a:pPr/>
              <a:t>‹#›</a:t>
            </a:fld>
            <a:endParaRPr lang="en-AU" dirty="0"/>
          </a:p>
        </p:txBody>
      </p:sp>
      <p:grpSp>
        <p:nvGrpSpPr>
          <p:cNvPr id="11" name="Group 10">
            <a:extLst>
              <a:ext uri="{FF2B5EF4-FFF2-40B4-BE49-F238E27FC236}">
                <a16:creationId xmlns:a16="http://schemas.microsoft.com/office/drawing/2014/main" id="{CFFB17A7-2927-DA4B-B750-7835135DA7CC}"/>
              </a:ext>
            </a:extLst>
          </p:cNvPr>
          <p:cNvGrpSpPr/>
          <p:nvPr userDrawn="1"/>
        </p:nvGrpSpPr>
        <p:grpSpPr>
          <a:xfrm>
            <a:off x="11299354" y="6000751"/>
            <a:ext cx="607059" cy="597395"/>
            <a:chOff x="11299354" y="6000751"/>
            <a:chExt cx="607059" cy="597395"/>
          </a:xfrm>
        </p:grpSpPr>
        <p:sp>
          <p:nvSpPr>
            <p:cNvPr id="12" name="Rectangle 11">
              <a:extLst>
                <a:ext uri="{FF2B5EF4-FFF2-40B4-BE49-F238E27FC236}">
                  <a16:creationId xmlns:a16="http://schemas.microsoft.com/office/drawing/2014/main" id="{F0B83DF9-51EE-E145-9467-19D455A83F88}"/>
                </a:ext>
              </a:extLst>
            </p:cNvPr>
            <p:cNvSpPr/>
            <p:nvPr userDrawn="1"/>
          </p:nvSpPr>
          <p:spPr>
            <a:xfrm>
              <a:off x="11299354" y="6143625"/>
              <a:ext cx="454521" cy="454521"/>
            </a:xfrm>
            <a:prstGeom prst="rect">
              <a:avLst/>
            </a:prstGeom>
            <a:no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38D"/>
                </a:highlight>
              </a:endParaRPr>
            </a:p>
          </p:txBody>
        </p:sp>
        <p:sp>
          <p:nvSpPr>
            <p:cNvPr id="13" name="Rectangle 12">
              <a:extLst>
                <a:ext uri="{FF2B5EF4-FFF2-40B4-BE49-F238E27FC236}">
                  <a16:creationId xmlns:a16="http://schemas.microsoft.com/office/drawing/2014/main" id="{BB4F1C6A-7380-B04B-B198-96D188C83A16}"/>
                </a:ext>
              </a:extLst>
            </p:cNvPr>
            <p:cNvSpPr/>
            <p:nvPr userDrawn="1"/>
          </p:nvSpPr>
          <p:spPr>
            <a:xfrm>
              <a:off x="11646063" y="6000751"/>
              <a:ext cx="260350" cy="2603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02929476"/>
      </p:ext>
    </p:extLst>
  </p:cSld>
  <p:clrMap bg1="lt1" tx1="dk1" bg2="lt2" tx2="dk2" accent1="accent1" accent2="accent2" accent3="accent3" accent4="accent4" accent5="accent5" accent6="accent6" hlink="hlink" folHlink="folHlink"/>
  <p:sldLayoutIdLst>
    <p:sldLayoutId id="2147483840" r:id="rId1"/>
    <p:sldLayoutId id="2147483685" r:id="rId2"/>
    <p:sldLayoutId id="2147484031" r:id="rId3"/>
    <p:sldLayoutId id="2147483935" r:id="rId4"/>
    <p:sldLayoutId id="2147483936" r:id="rId5"/>
    <p:sldLayoutId id="2147483937" r:id="rId6"/>
    <p:sldLayoutId id="2147483939" r:id="rId7"/>
    <p:sldLayoutId id="2147483941" r:id="rId8"/>
    <p:sldLayoutId id="2147483944" r:id="rId9"/>
    <p:sldLayoutId id="2147483981" r:id="rId10"/>
    <p:sldLayoutId id="2147483982" r:id="rId11"/>
    <p:sldLayoutId id="2147484061" r:id="rId12"/>
    <p:sldLayoutId id="2147484062" r:id="rId13"/>
  </p:sldLayoutIdLst>
  <p:hf hdr="0" ftr="0" dt="0"/>
  <p:txStyles>
    <p:titleStyle>
      <a:lvl1pPr algn="l" defTabSz="1088502"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0" indent="0" algn="l" defTabSz="1088502" rtl="0" eaLnBrk="1" latinLnBrk="0" hangingPunct="1">
        <a:lnSpc>
          <a:spcPct val="90000"/>
        </a:lnSpc>
        <a:spcBef>
          <a:spcPts val="1428"/>
        </a:spcBef>
        <a:buClr>
          <a:schemeClr val="tx2"/>
        </a:buClr>
        <a:buSzPct val="80000"/>
        <a:buFontTx/>
        <a:buNone/>
        <a:defRPr sz="2400" kern="1200" baseline="0">
          <a:solidFill>
            <a:schemeClr val="tx1"/>
          </a:solidFill>
          <a:latin typeface="+mn-lt"/>
          <a:ea typeface="+mn-ea"/>
          <a:cs typeface="+mn-cs"/>
        </a:defRPr>
      </a:lvl1pPr>
      <a:lvl2pPr marL="278554" indent="-278554" algn="l" defTabSz="1088502" rtl="0" eaLnBrk="1" latinLnBrk="0" hangingPunct="1">
        <a:lnSpc>
          <a:spcPct val="90000"/>
        </a:lnSpc>
        <a:spcBef>
          <a:spcPts val="600"/>
        </a:spcBef>
        <a:buClr>
          <a:schemeClr val="accent1"/>
        </a:buClr>
        <a:buFont typeface="Wingdings" panose="05000000000000000000" pitchFamily="2" charset="2"/>
        <a:buChar char="§"/>
        <a:defRPr sz="2400" kern="1200" baseline="0">
          <a:solidFill>
            <a:schemeClr val="tx1"/>
          </a:solidFill>
          <a:latin typeface="+mn-lt"/>
          <a:ea typeface="+mn-ea"/>
          <a:cs typeface="+mn-cs"/>
        </a:defRPr>
      </a:lvl2pPr>
      <a:lvl3pPr marL="557107" indent="-278554" algn="l" defTabSz="1088502"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3pPr>
      <a:lvl4pPr marL="835661" indent="-278554" algn="l" defTabSz="1088502" rtl="0" eaLnBrk="1" latinLnBrk="0" hangingPunct="1">
        <a:lnSpc>
          <a:spcPct val="90000"/>
        </a:lnSpc>
        <a:spcBef>
          <a:spcPts val="600"/>
        </a:spcBef>
        <a:buSzPct val="100000"/>
        <a:buFont typeface="Wingdings" panose="05000000000000000000" pitchFamily="2" charset="2"/>
        <a:buChar char=""/>
        <a:defRPr sz="1800" kern="1200">
          <a:solidFill>
            <a:schemeClr val="tx1"/>
          </a:solidFill>
          <a:latin typeface="+mn-lt"/>
          <a:ea typeface="+mn-ea"/>
          <a:cs typeface="+mn-cs"/>
        </a:defRPr>
      </a:lvl4pPr>
      <a:lvl5pPr marL="1114214" indent="-272125" algn="l" defTabSz="1088502" rtl="0" eaLnBrk="1" latinLnBrk="0" hangingPunct="1">
        <a:lnSpc>
          <a:spcPct val="90000"/>
        </a:lnSpc>
        <a:spcBef>
          <a:spcPts val="600"/>
        </a:spcBef>
        <a:buFont typeface="Titillium Web" panose="00000500000000000000" pitchFamily="2" charset="0"/>
        <a:buChar char="–"/>
        <a:defRPr sz="1800" kern="1200">
          <a:solidFill>
            <a:schemeClr val="tx1"/>
          </a:solidFill>
          <a:latin typeface="+mn-lt"/>
          <a:ea typeface="+mn-ea"/>
          <a:cs typeface="+mn-cs"/>
        </a:defRPr>
      </a:lvl5pPr>
      <a:lvl6pPr marL="2993380"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6pPr>
      <a:lvl7pPr marL="3537631"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7pPr>
      <a:lvl8pPr marL="408188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8pPr>
      <a:lvl9pPr marL="462613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128C411-6373-BB4F-A30E-06BE3B5C71B5}"/>
              </a:ext>
            </a:extLst>
          </p:cNvPr>
          <p:cNvSpPr>
            <a:spLocks noGrp="1"/>
          </p:cNvSpPr>
          <p:nvPr>
            <p:ph type="title"/>
          </p:nvPr>
        </p:nvSpPr>
        <p:spPr>
          <a:xfrm>
            <a:off x="422171" y="365125"/>
            <a:ext cx="11180865" cy="1325563"/>
          </a:xfrm>
          <a:prstGeom prst="rect">
            <a:avLst/>
          </a:prstGeom>
        </p:spPr>
        <p:txBody>
          <a:bodyPr vert="horz" lIns="91440" tIns="45720" rIns="91440" bIns="45720" rtlCol="0" anchor="b">
            <a:normAutofit/>
          </a:bodyPr>
          <a:lstStyle/>
          <a:p>
            <a:r>
              <a:rPr lang="en-US" dirty="0"/>
              <a:t>Click to edit Master title style</a:t>
            </a:r>
          </a:p>
        </p:txBody>
      </p:sp>
      <p:sp>
        <p:nvSpPr>
          <p:cNvPr id="5" name="Text Placeholder 2">
            <a:extLst>
              <a:ext uri="{FF2B5EF4-FFF2-40B4-BE49-F238E27FC236}">
                <a16:creationId xmlns:a16="http://schemas.microsoft.com/office/drawing/2014/main" id="{20CC0EBE-7F5B-4B4D-86A8-F480527CA509}"/>
              </a:ext>
            </a:extLst>
          </p:cNvPr>
          <p:cNvSpPr>
            <a:spLocks noGrp="1"/>
          </p:cNvSpPr>
          <p:nvPr>
            <p:ph type="body" idx="1"/>
          </p:nvPr>
        </p:nvSpPr>
        <p:spPr>
          <a:xfrm>
            <a:off x="422172" y="1851263"/>
            <a:ext cx="11180865" cy="41289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157735"/>
      </p:ext>
    </p:extLst>
  </p:cSld>
  <p:clrMap bg1="lt1" tx1="dk1" bg2="lt2" tx2="dk2" accent1="accent1" accent2="accent2" accent3="accent3" accent4="accent4" accent5="accent5" accent6="accent6" hlink="hlink" folHlink="folHlink"/>
  <p:sldLayoutIdLst>
    <p:sldLayoutId id="2147484036" r:id="rId1"/>
    <p:sldLayoutId id="2147484038" r:id="rId2"/>
    <p:sldLayoutId id="2147484013" r:id="rId3"/>
    <p:sldLayoutId id="2147484014" r:id="rId4"/>
  </p:sldLayoutIdLst>
  <p:hf hdr="0" ft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32007BC8-9CAA-824D-BFE5-E65611CBED31}"/>
              </a:ext>
            </a:extLst>
          </p:cNvPr>
          <p:cNvSpPr>
            <a:spLocks noGrp="1"/>
          </p:cNvSpPr>
          <p:nvPr>
            <p:ph type="title"/>
          </p:nvPr>
        </p:nvSpPr>
        <p:spPr>
          <a:xfrm>
            <a:off x="422171" y="365125"/>
            <a:ext cx="11180865" cy="1325563"/>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2">
            <a:extLst>
              <a:ext uri="{FF2B5EF4-FFF2-40B4-BE49-F238E27FC236}">
                <a16:creationId xmlns:a16="http://schemas.microsoft.com/office/drawing/2014/main" id="{2FE4F20A-1ADE-1143-BEF4-F521E7134F6F}"/>
              </a:ext>
            </a:extLst>
          </p:cNvPr>
          <p:cNvSpPr>
            <a:spLocks noGrp="1"/>
          </p:cNvSpPr>
          <p:nvPr>
            <p:ph type="body" idx="1"/>
          </p:nvPr>
        </p:nvSpPr>
        <p:spPr>
          <a:xfrm>
            <a:off x="422172" y="1851263"/>
            <a:ext cx="11180865" cy="41289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4382279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1" r:id="rId3"/>
    <p:sldLayoutId id="2147483952" r:id="rId4"/>
  </p:sldLayoutIdLst>
  <p:hf hdr="0" ftr="0" dt="0"/>
  <p:txStyles>
    <p:titleStyle>
      <a:lvl1pPr algn="l" defTabSz="1088502" rtl="0" eaLnBrk="1" latinLnBrk="0" hangingPunct="1">
        <a:lnSpc>
          <a:spcPct val="90000"/>
        </a:lnSpc>
        <a:spcBef>
          <a:spcPct val="0"/>
        </a:spcBef>
        <a:buNone/>
        <a:defRPr sz="3200" b="1" i="0" kern="1200" baseline="0">
          <a:solidFill>
            <a:schemeClr val="accent2"/>
          </a:solidFill>
          <a:latin typeface="+mj-lt"/>
          <a:ea typeface="+mj-ea"/>
          <a:cs typeface="+mj-cs"/>
        </a:defRPr>
      </a:lvl1pPr>
    </p:titleStyle>
    <p:bodyStyle>
      <a:lvl1pPr marL="0" indent="0" algn="l" defTabSz="1088502" rtl="0" eaLnBrk="1" latinLnBrk="0" hangingPunct="1">
        <a:lnSpc>
          <a:spcPct val="90000"/>
        </a:lnSpc>
        <a:spcBef>
          <a:spcPts val="1428"/>
        </a:spcBef>
        <a:buClr>
          <a:schemeClr val="tx2"/>
        </a:buClr>
        <a:buSzPct val="80000"/>
        <a:buFontTx/>
        <a:buNone/>
        <a:defRPr sz="2400" kern="1200" baseline="0">
          <a:solidFill>
            <a:schemeClr val="tx1"/>
          </a:solidFill>
          <a:latin typeface="+mn-lt"/>
          <a:ea typeface="+mn-ea"/>
          <a:cs typeface="+mn-cs"/>
        </a:defRPr>
      </a:lvl1pPr>
      <a:lvl2pPr marL="278554" indent="-278554" algn="l" defTabSz="1088502" rtl="0" eaLnBrk="1" latinLnBrk="0" hangingPunct="1">
        <a:lnSpc>
          <a:spcPct val="90000"/>
        </a:lnSpc>
        <a:spcBef>
          <a:spcPts val="1428"/>
        </a:spcBef>
        <a:buClr>
          <a:schemeClr val="accent1"/>
        </a:buClr>
        <a:buFont typeface="Wingdings" panose="05000000000000000000" pitchFamily="2" charset="2"/>
        <a:buChar char="§"/>
        <a:defRPr sz="2400" kern="1200">
          <a:solidFill>
            <a:schemeClr val="tx1"/>
          </a:solidFill>
          <a:latin typeface="+mn-lt"/>
          <a:ea typeface="+mn-ea"/>
          <a:cs typeface="+mn-cs"/>
        </a:defRPr>
      </a:lvl2pPr>
      <a:lvl3pPr marL="557107" indent="-278554" algn="l" defTabSz="1088502" rtl="0" eaLnBrk="1" latinLnBrk="0" hangingPunct="1">
        <a:lnSpc>
          <a:spcPct val="90000"/>
        </a:lnSpc>
        <a:spcBef>
          <a:spcPts val="1428"/>
        </a:spcBef>
        <a:buFont typeface="Wingdings" panose="05000000000000000000" pitchFamily="2" charset="2"/>
        <a:buChar char="§"/>
        <a:defRPr sz="2000" kern="1200">
          <a:solidFill>
            <a:schemeClr val="tx1"/>
          </a:solidFill>
          <a:latin typeface="+mn-lt"/>
          <a:ea typeface="+mn-ea"/>
          <a:cs typeface="+mn-cs"/>
        </a:defRPr>
      </a:lvl3pPr>
      <a:lvl4pPr marL="285750" indent="-285750" algn="l" defTabSz="1088502" rtl="0" eaLnBrk="1" latinLnBrk="0" hangingPunct="1">
        <a:lnSpc>
          <a:spcPct val="90000"/>
        </a:lnSpc>
        <a:spcBef>
          <a:spcPts val="1428"/>
        </a:spcBef>
        <a:buSzPct val="100000"/>
        <a:buFont typeface="Arial" panose="020B0604020202020204" pitchFamily="34" charset="0"/>
        <a:buChar char="•"/>
        <a:defRPr sz="1600" b="0" i="0" kern="1200" baseline="0">
          <a:solidFill>
            <a:schemeClr val="tx1"/>
          </a:solidFill>
          <a:latin typeface="+mn-lt"/>
          <a:ea typeface="+mn-ea"/>
          <a:cs typeface="+mn-cs"/>
        </a:defRPr>
      </a:lvl4pPr>
      <a:lvl5pPr marL="0" indent="0" algn="l" defTabSz="1088502" rtl="0" eaLnBrk="1" latinLnBrk="0" hangingPunct="1">
        <a:lnSpc>
          <a:spcPct val="90000"/>
        </a:lnSpc>
        <a:spcBef>
          <a:spcPts val="1428"/>
        </a:spcBef>
        <a:buFont typeface="Titillium Web" panose="00000500000000000000" pitchFamily="2" charset="0"/>
        <a:buNone/>
        <a:defRPr sz="2000" kern="1200">
          <a:solidFill>
            <a:schemeClr val="tx1"/>
          </a:solidFill>
          <a:latin typeface="+mn-lt"/>
          <a:ea typeface="+mn-ea"/>
          <a:cs typeface="+mn-cs"/>
        </a:defRPr>
      </a:lvl5pPr>
      <a:lvl6pPr marL="2993380"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6pPr>
      <a:lvl7pPr marL="3537631"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7pPr>
      <a:lvl8pPr marL="408188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8pPr>
      <a:lvl9pPr marL="462613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B04EF-4529-9247-B700-8F33C5872DA6}"/>
              </a:ext>
            </a:extLst>
          </p:cNvPr>
          <p:cNvSpPr>
            <a:spLocks noGrp="1"/>
          </p:cNvSpPr>
          <p:nvPr>
            <p:ph type="sldNum" sz="quarter" idx="70"/>
          </p:nvPr>
        </p:nvSpPr>
        <p:spPr/>
        <p:txBody>
          <a:bodyPr/>
          <a:lstStyle/>
          <a:p>
            <a:r>
              <a:rPr lang="en-AU" dirty="0"/>
              <a:t> </a:t>
            </a:r>
          </a:p>
        </p:txBody>
      </p:sp>
      <p:sp>
        <p:nvSpPr>
          <p:cNvPr id="22" name="Text Placeholder 21">
            <a:extLst>
              <a:ext uri="{FF2B5EF4-FFF2-40B4-BE49-F238E27FC236}">
                <a16:creationId xmlns:a16="http://schemas.microsoft.com/office/drawing/2014/main" id="{42448D65-6707-4464-8159-A5ABDFECB004}"/>
              </a:ext>
            </a:extLst>
          </p:cNvPr>
          <p:cNvSpPr>
            <a:spLocks noGrp="1"/>
          </p:cNvSpPr>
          <p:nvPr>
            <p:ph type="body" sz="quarter" idx="30"/>
          </p:nvPr>
        </p:nvSpPr>
        <p:spPr/>
        <p:txBody>
          <a:bodyPr/>
          <a:lstStyle/>
          <a:p>
            <a:r>
              <a:rPr lang="en-GB" dirty="0"/>
              <a:t>Glasgow Office HSE Induction</a:t>
            </a:r>
          </a:p>
        </p:txBody>
      </p:sp>
      <p:sp>
        <p:nvSpPr>
          <p:cNvPr id="21" name="Text Placeholder 20">
            <a:extLst>
              <a:ext uri="{FF2B5EF4-FFF2-40B4-BE49-F238E27FC236}">
                <a16:creationId xmlns:a16="http://schemas.microsoft.com/office/drawing/2014/main" id="{D035283D-0C65-4414-BA5E-7C6AEF3DC51C}"/>
              </a:ext>
            </a:extLst>
          </p:cNvPr>
          <p:cNvSpPr>
            <a:spLocks noGrp="1"/>
          </p:cNvSpPr>
          <p:nvPr>
            <p:ph type="body" sz="quarter" idx="29"/>
          </p:nvPr>
        </p:nvSpPr>
        <p:spPr>
          <a:xfrm>
            <a:off x="6457778" y="1233488"/>
            <a:ext cx="5277932" cy="3786381"/>
          </a:xfrm>
        </p:spPr>
        <p:txBody>
          <a:bodyPr/>
          <a:lstStyle/>
          <a:p>
            <a:r>
              <a:rPr lang="en-GB" dirty="0"/>
              <a:t>Welcome to KC Group Shipping Ltd and KYFI UK Ltd in the Worley Building </a:t>
            </a:r>
          </a:p>
          <a:p>
            <a:endParaRPr lang="en-GB" dirty="0"/>
          </a:p>
        </p:txBody>
      </p:sp>
      <p:pic>
        <p:nvPicPr>
          <p:cNvPr id="7" name="Picture Placeholder 6"/>
          <p:cNvPicPr>
            <a:picLocks noGrp="1"/>
          </p:cNvPicPr>
          <p:nvPr>
            <p:ph type="pic" sz="quarter" idx="71"/>
          </p:nvPr>
        </p:nvPicPr>
        <p:blipFill>
          <a:blip r:embed="rId3" cstate="print">
            <a:extLst>
              <a:ext uri="{28A0092B-C50C-407E-A947-70E740481C1C}">
                <a14:useLocalDpi xmlns:a14="http://schemas.microsoft.com/office/drawing/2010/main" val="0"/>
              </a:ext>
            </a:extLst>
          </a:blip>
          <a:srcRect t="5031" b="5031"/>
          <a:stretch>
            <a:fillRect/>
          </a:stretch>
        </p:blipFill>
        <p:spPr>
          <a:prstGeom prst="rect">
            <a:avLst/>
          </a:prstGeom>
        </p:spPr>
      </p:pic>
      <p:pic>
        <p:nvPicPr>
          <p:cNvPr id="1026" name="Picture 0" descr="kc group logo.jpg">
            <a:extLst>
              <a:ext uri="{FF2B5EF4-FFF2-40B4-BE49-F238E27FC236}">
                <a16:creationId xmlns:a16="http://schemas.microsoft.com/office/drawing/2014/main" id="{D357E1CB-3929-D698-0DEB-0EC1613E96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064" y="209560"/>
            <a:ext cx="3279981" cy="96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37E873E-3131-732F-251C-4A6DA6222C0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977" y="209560"/>
            <a:ext cx="905087" cy="852742"/>
          </a:xfrm>
          <a:prstGeom prst="rect">
            <a:avLst/>
          </a:prstGeom>
          <a:noFill/>
          <a:ln>
            <a:noFill/>
          </a:ln>
        </p:spPr>
      </p:pic>
    </p:spTree>
    <p:extLst>
      <p:ext uri="{BB962C8B-B14F-4D97-AF65-F5344CB8AC3E}">
        <p14:creationId xmlns:p14="http://schemas.microsoft.com/office/powerpoint/2010/main" val="34429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You will find </a:t>
            </a:r>
            <a:r>
              <a:rPr lang="en-GB" b="1" dirty="0"/>
              <a:t>Emergency Notice Boards</a:t>
            </a:r>
            <a:r>
              <a:rPr lang="en-GB" dirty="0"/>
              <a:t> located in each office area</a:t>
            </a:r>
          </a:p>
          <a:p>
            <a:pPr lvl="1">
              <a:buClr>
                <a:srgbClr val="00338D"/>
              </a:buClr>
            </a:pPr>
            <a:r>
              <a:rPr lang="en-GB" dirty="0"/>
              <a:t>These identify:</a:t>
            </a:r>
          </a:p>
          <a:p>
            <a:pPr lvl="2">
              <a:buClr>
                <a:srgbClr val="00338D"/>
              </a:buClr>
            </a:pPr>
            <a:r>
              <a:rPr lang="en-GB" dirty="0"/>
              <a:t>Emergency Number</a:t>
            </a:r>
          </a:p>
          <a:p>
            <a:pPr lvl="2">
              <a:buClr>
                <a:srgbClr val="00338D"/>
              </a:buClr>
            </a:pPr>
            <a:r>
              <a:rPr lang="en-GB" dirty="0"/>
              <a:t>Floor Leaders</a:t>
            </a:r>
          </a:p>
          <a:p>
            <a:pPr lvl="2">
              <a:buClr>
                <a:srgbClr val="00338D"/>
              </a:buClr>
            </a:pPr>
            <a:r>
              <a:rPr lang="en-GB" dirty="0"/>
              <a:t>First Aiders</a:t>
            </a:r>
          </a:p>
          <a:p>
            <a:pPr lvl="2">
              <a:buClr>
                <a:srgbClr val="00338D"/>
              </a:buClr>
            </a:pPr>
            <a:r>
              <a:rPr lang="en-GB" dirty="0"/>
              <a:t>Mental Health Champions</a:t>
            </a:r>
          </a:p>
          <a:p>
            <a:pPr lvl="2">
              <a:buClr>
                <a:srgbClr val="00338D"/>
              </a:buClr>
            </a:pPr>
            <a:r>
              <a:rPr lang="en-GB" dirty="0"/>
              <a:t>Fire Action Plans</a:t>
            </a:r>
          </a:p>
          <a:p>
            <a:pPr lvl="2">
              <a:buClr>
                <a:srgbClr val="00338D"/>
              </a:buClr>
            </a:pPr>
            <a:r>
              <a:rPr lang="en-GB" dirty="0"/>
              <a:t>Emergency Assembly Points</a:t>
            </a:r>
          </a:p>
          <a:p>
            <a:pPr lvl="1">
              <a:buClr>
                <a:srgbClr val="00338D"/>
              </a:buClr>
            </a:pPr>
            <a:r>
              <a:rPr lang="en-GB" dirty="0"/>
              <a:t>Please take some time to </a:t>
            </a:r>
            <a:r>
              <a:rPr lang="en-GB" b="1" dirty="0"/>
              <a:t>familiarise </a:t>
            </a:r>
            <a:r>
              <a:rPr lang="en-GB" dirty="0"/>
              <a:t>yourself with the information for the office area in which you are working.</a:t>
            </a:r>
          </a:p>
        </p:txBody>
      </p:sp>
      <p:sp>
        <p:nvSpPr>
          <p:cNvPr id="2" name="Title 1"/>
          <p:cNvSpPr>
            <a:spLocks noGrp="1"/>
          </p:cNvSpPr>
          <p:nvPr>
            <p:ph type="title"/>
          </p:nvPr>
        </p:nvSpPr>
        <p:spPr/>
        <p:txBody>
          <a:bodyPr/>
          <a:lstStyle/>
          <a:p>
            <a:r>
              <a:rPr lang="en-GB" dirty="0"/>
              <a:t>Emergency Information</a:t>
            </a:r>
          </a:p>
        </p:txBody>
      </p:sp>
      <p:sp>
        <p:nvSpPr>
          <p:cNvPr id="4" name="Slide Number Placeholder 3"/>
          <p:cNvSpPr>
            <a:spLocks noGrp="1"/>
          </p:cNvSpPr>
          <p:nvPr>
            <p:ph type="sldNum" sz="quarter" idx="52"/>
          </p:nvPr>
        </p:nvSpPr>
        <p:spPr/>
        <p:txBody>
          <a:bodyPr/>
          <a:lstStyle/>
          <a:p>
            <a:fld id="{09585EE1-6839-4EE9-86C0-7133FD093870}" type="slidenum">
              <a:rPr lang="en-AU" smtClean="0"/>
              <a:pPr/>
              <a:t>10</a:t>
            </a:fld>
            <a:endParaRPr lang="en-AU" dirty="0"/>
          </a:p>
        </p:txBody>
      </p:sp>
      <p:pic>
        <p:nvPicPr>
          <p:cNvPr id="9" name="Picture 8">
            <a:extLst>
              <a:ext uri="{FF2B5EF4-FFF2-40B4-BE49-F238E27FC236}">
                <a16:creationId xmlns:a16="http://schemas.microsoft.com/office/drawing/2014/main" id="{4F52F809-8AC7-401F-98D6-9D79EBA9797B}"/>
              </a:ext>
            </a:extLst>
          </p:cNvPr>
          <p:cNvPicPr>
            <a:picLocks noChangeAspect="1"/>
          </p:cNvPicPr>
          <p:nvPr/>
        </p:nvPicPr>
        <p:blipFill>
          <a:blip r:embed="rId3"/>
          <a:stretch>
            <a:fillRect/>
          </a:stretch>
        </p:blipFill>
        <p:spPr>
          <a:xfrm>
            <a:off x="6933974" y="635635"/>
            <a:ext cx="4191000" cy="6035040"/>
          </a:xfrm>
          <a:prstGeom prst="rect">
            <a:avLst/>
          </a:prstGeom>
        </p:spPr>
      </p:pic>
    </p:spTree>
    <p:extLst>
      <p:ext uri="{BB962C8B-B14F-4D97-AF65-F5344CB8AC3E}">
        <p14:creationId xmlns:p14="http://schemas.microsoft.com/office/powerpoint/2010/main" val="421690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Emergency Information</a:t>
            </a:r>
          </a:p>
        </p:txBody>
      </p:sp>
      <p:sp>
        <p:nvSpPr>
          <p:cNvPr id="7" name="Content Placeholder 6"/>
          <p:cNvSpPr>
            <a:spLocks noGrp="1"/>
          </p:cNvSpPr>
          <p:nvPr>
            <p:ph idx="1"/>
          </p:nvPr>
        </p:nvSpPr>
        <p:spPr>
          <a:xfrm>
            <a:off x="403288" y="1503878"/>
            <a:ext cx="7893774" cy="4427584"/>
          </a:xfrm>
        </p:spPr>
        <p:txBody>
          <a:bodyPr/>
          <a:lstStyle/>
          <a:p>
            <a:pPr lvl="1">
              <a:buClr>
                <a:srgbClr val="00338D"/>
              </a:buClr>
            </a:pPr>
            <a:r>
              <a:rPr lang="en-GB" b="1" dirty="0"/>
              <a:t>First Aiders:</a:t>
            </a:r>
          </a:p>
          <a:p>
            <a:pPr lvl="2">
              <a:buClr>
                <a:srgbClr val="00338D"/>
              </a:buClr>
            </a:pPr>
            <a:r>
              <a:rPr lang="en-GB" b="1" dirty="0"/>
              <a:t>Chris McGowan and Lorraine Murphy </a:t>
            </a:r>
          </a:p>
          <a:p>
            <a:pPr lvl="1">
              <a:buClr>
                <a:srgbClr val="00338D"/>
              </a:buClr>
            </a:pPr>
            <a:r>
              <a:rPr lang="en-GB" b="1" dirty="0"/>
              <a:t>Worley Floor Leaders:</a:t>
            </a:r>
          </a:p>
          <a:p>
            <a:pPr lvl="2">
              <a:buClr>
                <a:srgbClr val="00338D"/>
              </a:buClr>
            </a:pPr>
            <a:r>
              <a:rPr lang="en-GB" dirty="0"/>
              <a:t>Seated under/beside a red triangle</a:t>
            </a:r>
          </a:p>
          <a:p>
            <a:pPr lvl="2">
              <a:buClr>
                <a:srgbClr val="00338D"/>
              </a:buClr>
            </a:pPr>
            <a:r>
              <a:rPr lang="en-GB" dirty="0"/>
              <a:t>In the event of an emergency situation they will be readily identifiable by their day-glow yellow tabards</a:t>
            </a:r>
          </a:p>
          <a:p>
            <a:pPr lvl="1">
              <a:buClr>
                <a:srgbClr val="00338D"/>
              </a:buClr>
            </a:pPr>
            <a:r>
              <a:rPr lang="en-GB" sz="2000" b="1" dirty="0"/>
              <a:t>KC Fire Marshals: </a:t>
            </a:r>
          </a:p>
          <a:p>
            <a:pPr lvl="2">
              <a:buClr>
                <a:srgbClr val="00338D"/>
              </a:buClr>
            </a:pPr>
            <a:r>
              <a:rPr lang="en-GB" b="1" dirty="0"/>
              <a:t>Lesley Boyce and Kate Abernethy</a:t>
            </a:r>
          </a:p>
          <a:p>
            <a:pPr lvl="1">
              <a:buClr>
                <a:srgbClr val="00338D"/>
              </a:buClr>
            </a:pPr>
            <a:r>
              <a:rPr lang="en-GB" b="1" dirty="0"/>
              <a:t>Defibrillator:</a:t>
            </a:r>
          </a:p>
          <a:p>
            <a:pPr lvl="2">
              <a:buClr>
                <a:srgbClr val="00338D"/>
              </a:buClr>
            </a:pPr>
            <a:r>
              <a:rPr lang="en-GB" dirty="0"/>
              <a:t>Available in Reception</a:t>
            </a:r>
          </a:p>
        </p:txBody>
      </p:sp>
      <p:sp>
        <p:nvSpPr>
          <p:cNvPr id="5" name="Slide Number Placeholder 4"/>
          <p:cNvSpPr>
            <a:spLocks noGrp="1"/>
          </p:cNvSpPr>
          <p:nvPr>
            <p:ph type="sldNum" sz="quarter" idx="10"/>
          </p:nvPr>
        </p:nvSpPr>
        <p:spPr/>
        <p:txBody>
          <a:bodyPr/>
          <a:lstStyle/>
          <a:p>
            <a:fld id="{09585EE1-6839-4EE9-86C0-7133FD093870}" type="slidenum">
              <a:rPr lang="en-AU" smtClean="0"/>
              <a:pPr/>
              <a:t>11</a:t>
            </a:fld>
            <a:endParaRPr lang="en-AU" dirty="0"/>
          </a:p>
        </p:txBody>
      </p:sp>
      <p:sp>
        <p:nvSpPr>
          <p:cNvPr id="8" name="Isosceles Triangle 7"/>
          <p:cNvSpPr/>
          <p:nvPr/>
        </p:nvSpPr>
        <p:spPr>
          <a:xfrm>
            <a:off x="9060562" y="3661421"/>
            <a:ext cx="2200119" cy="168060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FLOOR LEADER</a:t>
            </a:r>
          </a:p>
        </p:txBody>
      </p:sp>
      <p:grpSp>
        <p:nvGrpSpPr>
          <p:cNvPr id="9" name="Group 8"/>
          <p:cNvGrpSpPr/>
          <p:nvPr/>
        </p:nvGrpSpPr>
        <p:grpSpPr>
          <a:xfrm>
            <a:off x="9060562" y="1642539"/>
            <a:ext cx="2200119" cy="1680607"/>
            <a:chOff x="9317413" y="1137206"/>
            <a:chExt cx="2200119" cy="1680607"/>
          </a:xfrm>
        </p:grpSpPr>
        <p:sp>
          <p:nvSpPr>
            <p:cNvPr id="10" name="Isosceles Triangle 9"/>
            <p:cNvSpPr/>
            <p:nvPr/>
          </p:nvSpPr>
          <p:spPr>
            <a:xfrm>
              <a:off x="9317413" y="1137206"/>
              <a:ext cx="2200119" cy="1680607"/>
            </a:xfrm>
            <a:prstGeom prst="triangle">
              <a:avLst/>
            </a:prstGeom>
            <a:solidFill>
              <a:srgbClr val="4A7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 name="TextBox 10"/>
            <p:cNvSpPr txBox="1"/>
            <p:nvPr/>
          </p:nvSpPr>
          <p:spPr>
            <a:xfrm>
              <a:off x="9681630" y="2369540"/>
              <a:ext cx="1471685" cy="400110"/>
            </a:xfrm>
            <a:prstGeom prst="rect">
              <a:avLst/>
            </a:prstGeom>
            <a:noFill/>
          </p:spPr>
          <p:txBody>
            <a:bodyPr wrap="none" rtlCol="0">
              <a:spAutoFit/>
            </a:bodyPr>
            <a:lstStyle/>
            <a:p>
              <a:r>
                <a:rPr lang="en-GB" sz="2000" b="1" dirty="0">
                  <a:solidFill>
                    <a:schemeClr val="bg1"/>
                  </a:solidFill>
                </a:rPr>
                <a:t>FIRST AIDER</a:t>
              </a:r>
            </a:p>
          </p:txBody>
        </p:sp>
        <p:grpSp>
          <p:nvGrpSpPr>
            <p:cNvPr id="12" name="Group 11"/>
            <p:cNvGrpSpPr/>
            <p:nvPr/>
          </p:nvGrpSpPr>
          <p:grpSpPr>
            <a:xfrm>
              <a:off x="10075472" y="1626787"/>
              <a:ext cx="684000" cy="684000"/>
              <a:chOff x="10144337" y="1626787"/>
              <a:chExt cx="684000" cy="684000"/>
            </a:xfrm>
          </p:grpSpPr>
          <p:sp>
            <p:nvSpPr>
              <p:cNvPr id="13" name="Rectangle 12"/>
              <p:cNvSpPr/>
              <p:nvPr/>
            </p:nvSpPr>
            <p:spPr>
              <a:xfrm>
                <a:off x="10406628" y="1626787"/>
                <a:ext cx="159418" cy="6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rot="5400000">
                <a:off x="10406628" y="1626787"/>
                <a:ext cx="159418" cy="6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12873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Medical Emergency</a:t>
            </a:r>
          </a:p>
        </p:txBody>
      </p:sp>
      <p:sp>
        <p:nvSpPr>
          <p:cNvPr id="4" name="Slide Number Placeholder 3"/>
          <p:cNvSpPr>
            <a:spLocks noGrp="1"/>
          </p:cNvSpPr>
          <p:nvPr>
            <p:ph type="sldNum" sz="quarter" idx="10"/>
          </p:nvPr>
        </p:nvSpPr>
        <p:spPr/>
        <p:txBody>
          <a:bodyPr/>
          <a:lstStyle/>
          <a:p>
            <a:fld id="{09585EE1-6839-4EE9-86C0-7133FD093870}" type="slidenum">
              <a:rPr lang="en-AU" smtClean="0"/>
              <a:pPr/>
              <a:t>12</a:t>
            </a:fld>
            <a:endParaRPr lang="en-AU" dirty="0"/>
          </a:p>
        </p:txBody>
      </p:sp>
      <p:grpSp>
        <p:nvGrpSpPr>
          <p:cNvPr id="5" name="Group 4"/>
          <p:cNvGrpSpPr/>
          <p:nvPr/>
        </p:nvGrpSpPr>
        <p:grpSpPr>
          <a:xfrm>
            <a:off x="1479883" y="1485900"/>
            <a:ext cx="9247743" cy="4881309"/>
            <a:chOff x="1503931" y="1176735"/>
            <a:chExt cx="8962767" cy="4701094"/>
          </a:xfrm>
        </p:grpSpPr>
        <p:pic>
          <p:nvPicPr>
            <p:cNvPr id="6" name="Picture 2" descr="safety_08"/>
            <p:cNvPicPr>
              <a:picLocks noChangeAspect="1" noChangeArrowheads="1"/>
            </p:cNvPicPr>
            <p:nvPr/>
          </p:nvPicPr>
          <p:blipFill>
            <a:blip r:embed="rId3" cstate="print"/>
            <a:srcRect/>
            <a:stretch>
              <a:fillRect/>
            </a:stretch>
          </p:blipFill>
          <p:spPr bwMode="auto">
            <a:xfrm>
              <a:off x="1503931" y="1183166"/>
              <a:ext cx="8962767" cy="4694663"/>
            </a:xfrm>
            <a:prstGeom prst="rect">
              <a:avLst/>
            </a:prstGeom>
            <a:noFill/>
            <a:ln w="9525">
              <a:noFill/>
              <a:miter lim="800000"/>
              <a:headEnd/>
              <a:tailEnd/>
            </a:ln>
          </p:spPr>
        </p:pic>
        <p:pic>
          <p:nvPicPr>
            <p:cNvPr id="7" name="Picture 3" descr="1stAid"/>
            <p:cNvPicPr>
              <a:picLocks noChangeAspect="1" noChangeArrowheads="1"/>
            </p:cNvPicPr>
            <p:nvPr/>
          </p:nvPicPr>
          <p:blipFill>
            <a:blip r:embed="rId4" cstate="print"/>
            <a:srcRect/>
            <a:stretch>
              <a:fillRect/>
            </a:stretch>
          </p:blipFill>
          <p:spPr bwMode="auto">
            <a:xfrm>
              <a:off x="3975672" y="1176735"/>
              <a:ext cx="3898244" cy="4300695"/>
            </a:xfrm>
            <a:prstGeom prst="rect">
              <a:avLst/>
            </a:prstGeom>
            <a:noFill/>
            <a:ln w="9525">
              <a:noFill/>
              <a:miter lim="800000"/>
              <a:headEnd/>
              <a:tailEnd/>
            </a:ln>
          </p:spPr>
        </p:pic>
        <p:sp>
          <p:nvSpPr>
            <p:cNvPr id="8" name="Rectangle 4"/>
            <p:cNvSpPr>
              <a:spLocks noChangeArrowheads="1"/>
            </p:cNvSpPr>
            <p:nvPr/>
          </p:nvSpPr>
          <p:spPr bwMode="auto">
            <a:xfrm>
              <a:off x="5608390" y="1253167"/>
              <a:ext cx="1521095" cy="4193140"/>
            </a:xfrm>
            <a:prstGeom prst="rect">
              <a:avLst/>
            </a:prstGeom>
            <a:solidFill>
              <a:srgbClr val="26888A">
                <a:alpha val="43921"/>
              </a:srgbClr>
            </a:solidFill>
            <a:ln w="9525">
              <a:noFill/>
              <a:miter lim="800000"/>
              <a:headEnd/>
              <a:tailEnd/>
            </a:ln>
          </p:spPr>
          <p:txBody>
            <a:bodyPr wrap="none" anchor="ctr"/>
            <a:lstStyle/>
            <a:p>
              <a:endParaRPr lang="en-US" sz="1350" dirty="0"/>
            </a:p>
          </p:txBody>
        </p:sp>
        <p:sp>
          <p:nvSpPr>
            <p:cNvPr id="9" name="Rectangle 8"/>
            <p:cNvSpPr>
              <a:spLocks noChangeArrowheads="1"/>
            </p:cNvSpPr>
            <p:nvPr/>
          </p:nvSpPr>
          <p:spPr bwMode="auto">
            <a:xfrm>
              <a:off x="3985194" y="1205468"/>
              <a:ext cx="2321901" cy="4193140"/>
            </a:xfrm>
            <a:prstGeom prst="rect">
              <a:avLst/>
            </a:prstGeom>
            <a:solidFill>
              <a:srgbClr val="FFFFFF">
                <a:alpha val="27058"/>
              </a:srgbClr>
            </a:solidFill>
            <a:ln w="9525">
              <a:noFill/>
              <a:miter lim="800000"/>
              <a:headEnd/>
              <a:tailEnd/>
            </a:ln>
          </p:spPr>
          <p:txBody>
            <a:bodyPr wrap="none" anchor="ctr"/>
            <a:lstStyle/>
            <a:p>
              <a:endParaRPr lang="en-US" sz="1350" dirty="0"/>
            </a:p>
          </p:txBody>
        </p:sp>
        <p:sp>
          <p:nvSpPr>
            <p:cNvPr id="10" name="Rectangle 9"/>
            <p:cNvSpPr>
              <a:spLocks noChangeArrowheads="1"/>
            </p:cNvSpPr>
            <p:nvPr/>
          </p:nvSpPr>
          <p:spPr bwMode="auto">
            <a:xfrm>
              <a:off x="1503934" y="1197413"/>
              <a:ext cx="3766520" cy="4193140"/>
            </a:xfrm>
            <a:prstGeom prst="rect">
              <a:avLst/>
            </a:prstGeom>
            <a:solidFill>
              <a:srgbClr val="26888A">
                <a:alpha val="49019"/>
              </a:srgbClr>
            </a:solidFill>
            <a:ln w="9525">
              <a:noFill/>
              <a:miter lim="800000"/>
              <a:headEnd/>
              <a:tailEnd/>
            </a:ln>
          </p:spPr>
          <p:txBody>
            <a:bodyPr wrap="none" anchor="ctr"/>
            <a:lstStyle/>
            <a:p>
              <a:endParaRPr lang="en-US" sz="1350" dirty="0"/>
            </a:p>
          </p:txBody>
        </p:sp>
        <p:sp>
          <p:nvSpPr>
            <p:cNvPr id="11" name="Rectangle 6"/>
            <p:cNvSpPr>
              <a:spLocks noChangeArrowheads="1"/>
            </p:cNvSpPr>
            <p:nvPr/>
          </p:nvSpPr>
          <p:spPr bwMode="auto">
            <a:xfrm>
              <a:off x="1503933" y="4094192"/>
              <a:ext cx="8962765" cy="1780167"/>
            </a:xfrm>
            <a:prstGeom prst="rect">
              <a:avLst/>
            </a:prstGeom>
            <a:solidFill>
              <a:srgbClr val="299295"/>
            </a:solidFill>
            <a:ln w="9525">
              <a:noFill/>
              <a:miter lim="800000"/>
              <a:headEnd/>
              <a:tailEnd/>
            </a:ln>
          </p:spPr>
          <p:txBody>
            <a:bodyPr wrap="none" anchor="ctr"/>
            <a:lstStyle/>
            <a:p>
              <a:endParaRPr lang="en-US" sz="1350" dirty="0"/>
            </a:p>
          </p:txBody>
        </p:sp>
        <p:sp>
          <p:nvSpPr>
            <p:cNvPr id="12" name="Rectangle 5"/>
            <p:cNvSpPr>
              <a:spLocks noChangeArrowheads="1"/>
            </p:cNvSpPr>
            <p:nvPr/>
          </p:nvSpPr>
          <p:spPr bwMode="auto">
            <a:xfrm>
              <a:off x="1503932" y="3803691"/>
              <a:ext cx="761709" cy="1685243"/>
            </a:xfrm>
            <a:prstGeom prst="rect">
              <a:avLst/>
            </a:prstGeom>
            <a:solidFill>
              <a:srgbClr val="26888A"/>
            </a:solidFill>
            <a:ln w="9525">
              <a:noFill/>
              <a:miter lim="800000"/>
              <a:headEnd/>
              <a:tailEnd/>
            </a:ln>
          </p:spPr>
          <p:txBody>
            <a:bodyPr wrap="none" anchor="ctr"/>
            <a:lstStyle/>
            <a:p>
              <a:endParaRPr lang="en-US" sz="1350" dirty="0"/>
            </a:p>
          </p:txBody>
        </p:sp>
        <p:grpSp>
          <p:nvGrpSpPr>
            <p:cNvPr id="13" name="Group 12"/>
            <p:cNvGrpSpPr>
              <a:grpSpLocks/>
            </p:cNvGrpSpPr>
            <p:nvPr/>
          </p:nvGrpSpPr>
          <p:grpSpPr bwMode="auto">
            <a:xfrm>
              <a:off x="1557939" y="1259062"/>
              <a:ext cx="2275543" cy="3331246"/>
              <a:chOff x="821" y="1836"/>
              <a:chExt cx="566" cy="872"/>
            </a:xfrm>
          </p:grpSpPr>
          <p:sp>
            <p:nvSpPr>
              <p:cNvPr id="15" name="Freeform 13"/>
              <p:cNvSpPr>
                <a:spLocks/>
              </p:cNvSpPr>
              <p:nvPr/>
            </p:nvSpPr>
            <p:spPr bwMode="auto">
              <a:xfrm>
                <a:off x="821" y="2234"/>
                <a:ext cx="566" cy="474"/>
              </a:xfrm>
              <a:custGeom>
                <a:avLst/>
                <a:gdLst>
                  <a:gd name="T0" fmla="*/ 21 w 566"/>
                  <a:gd name="T1" fmla="*/ 419 h 474"/>
                  <a:gd name="T2" fmla="*/ 53 w 566"/>
                  <a:gd name="T3" fmla="*/ 474 h 474"/>
                  <a:gd name="T4" fmla="*/ 513 w 566"/>
                  <a:gd name="T5" fmla="*/ 472 h 474"/>
                  <a:gd name="T6" fmla="*/ 536 w 566"/>
                  <a:gd name="T7" fmla="*/ 415 h 474"/>
                  <a:gd name="T8" fmla="*/ 306 w 566"/>
                  <a:gd name="T9" fmla="*/ 31 h 474"/>
                  <a:gd name="T10" fmla="*/ 249 w 566"/>
                  <a:gd name="T11" fmla="*/ 34 h 474"/>
                  <a:gd name="T12" fmla="*/ 21 w 566"/>
                  <a:gd name="T13" fmla="*/ 419 h 474"/>
                  <a:gd name="T14" fmla="*/ 0 60000 65536"/>
                  <a:gd name="T15" fmla="*/ 0 60000 65536"/>
                  <a:gd name="T16" fmla="*/ 0 60000 65536"/>
                  <a:gd name="T17" fmla="*/ 0 60000 65536"/>
                  <a:gd name="T18" fmla="*/ 0 60000 65536"/>
                  <a:gd name="T19" fmla="*/ 0 60000 65536"/>
                  <a:gd name="T20" fmla="*/ 0 60000 65536"/>
                  <a:gd name="T21" fmla="*/ 0 w 566"/>
                  <a:gd name="T22" fmla="*/ 0 h 474"/>
                  <a:gd name="T23" fmla="*/ 566 w 566"/>
                  <a:gd name="T24" fmla="*/ 474 h 4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474">
                    <a:moveTo>
                      <a:pt x="21" y="419"/>
                    </a:moveTo>
                    <a:cubicBezTo>
                      <a:pt x="0" y="468"/>
                      <a:pt x="53" y="474"/>
                      <a:pt x="53" y="474"/>
                    </a:cubicBezTo>
                    <a:cubicBezTo>
                      <a:pt x="53" y="474"/>
                      <a:pt x="283" y="473"/>
                      <a:pt x="513" y="472"/>
                    </a:cubicBezTo>
                    <a:cubicBezTo>
                      <a:pt x="566" y="462"/>
                      <a:pt x="536" y="415"/>
                      <a:pt x="536" y="415"/>
                    </a:cubicBezTo>
                    <a:cubicBezTo>
                      <a:pt x="501" y="341"/>
                      <a:pt x="349" y="99"/>
                      <a:pt x="306" y="31"/>
                    </a:cubicBezTo>
                    <a:cubicBezTo>
                      <a:pt x="274" y="0"/>
                      <a:pt x="250" y="34"/>
                      <a:pt x="249" y="34"/>
                    </a:cubicBezTo>
                    <a:cubicBezTo>
                      <a:pt x="201" y="99"/>
                      <a:pt x="69" y="339"/>
                      <a:pt x="21" y="419"/>
                    </a:cubicBezTo>
                    <a:close/>
                  </a:path>
                </a:pathLst>
              </a:custGeom>
              <a:solidFill>
                <a:schemeClr val="bg1"/>
              </a:solidFill>
              <a:ln w="9525">
                <a:noFill/>
                <a:round/>
                <a:headEnd/>
                <a:tailEnd/>
              </a:ln>
            </p:spPr>
            <p:txBody>
              <a:bodyPr/>
              <a:lstStyle/>
              <a:p>
                <a:endParaRPr lang="en-US" sz="1350" dirty="0"/>
              </a:p>
            </p:txBody>
          </p:sp>
          <p:grpSp>
            <p:nvGrpSpPr>
              <p:cNvPr id="16" name="Group 15"/>
              <p:cNvGrpSpPr>
                <a:grpSpLocks/>
              </p:cNvGrpSpPr>
              <p:nvPr/>
            </p:nvGrpSpPr>
            <p:grpSpPr bwMode="auto">
              <a:xfrm>
                <a:off x="852" y="1836"/>
                <a:ext cx="505" cy="862"/>
                <a:chOff x="-736" y="2154"/>
                <a:chExt cx="505" cy="862"/>
              </a:xfrm>
            </p:grpSpPr>
            <p:sp>
              <p:nvSpPr>
                <p:cNvPr id="17" name="Freeform 15"/>
                <p:cNvSpPr>
                  <a:spLocks/>
                </p:cNvSpPr>
                <p:nvPr/>
              </p:nvSpPr>
              <p:spPr bwMode="auto">
                <a:xfrm>
                  <a:off x="-736" y="2659"/>
                  <a:ext cx="466" cy="356"/>
                </a:xfrm>
                <a:custGeom>
                  <a:avLst/>
                  <a:gdLst>
                    <a:gd name="T0" fmla="*/ 227 w 466"/>
                    <a:gd name="T1" fmla="*/ 8 h 356"/>
                    <a:gd name="T2" fmla="*/ 0 w 466"/>
                    <a:gd name="T3" fmla="*/ 326 h 356"/>
                    <a:gd name="T4" fmla="*/ 46 w 466"/>
                    <a:gd name="T5" fmla="*/ 353 h 356"/>
                    <a:gd name="T6" fmla="*/ 438 w 466"/>
                    <a:gd name="T7" fmla="*/ 356 h 356"/>
                    <a:gd name="T8" fmla="*/ 466 w 466"/>
                    <a:gd name="T9" fmla="*/ 305 h 356"/>
                    <a:gd name="T10" fmla="*/ 282 w 466"/>
                    <a:gd name="T11" fmla="*/ 0 h 356"/>
                    <a:gd name="T12" fmla="*/ 227 w 466"/>
                    <a:gd name="T13" fmla="*/ 8 h 356"/>
                    <a:gd name="T14" fmla="*/ 0 60000 65536"/>
                    <a:gd name="T15" fmla="*/ 0 60000 65536"/>
                    <a:gd name="T16" fmla="*/ 0 60000 65536"/>
                    <a:gd name="T17" fmla="*/ 0 60000 65536"/>
                    <a:gd name="T18" fmla="*/ 0 60000 65536"/>
                    <a:gd name="T19" fmla="*/ 0 60000 65536"/>
                    <a:gd name="T20" fmla="*/ 0 60000 65536"/>
                    <a:gd name="T21" fmla="*/ 0 w 466"/>
                    <a:gd name="T22" fmla="*/ 0 h 356"/>
                    <a:gd name="T23" fmla="*/ 466 w 466"/>
                    <a:gd name="T24" fmla="*/ 356 h 3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356">
                      <a:moveTo>
                        <a:pt x="227" y="8"/>
                      </a:moveTo>
                      <a:lnTo>
                        <a:pt x="0" y="326"/>
                      </a:lnTo>
                      <a:lnTo>
                        <a:pt x="46" y="353"/>
                      </a:lnTo>
                      <a:lnTo>
                        <a:pt x="438" y="356"/>
                      </a:lnTo>
                      <a:lnTo>
                        <a:pt x="466" y="305"/>
                      </a:lnTo>
                      <a:lnTo>
                        <a:pt x="282" y="0"/>
                      </a:lnTo>
                      <a:lnTo>
                        <a:pt x="227" y="8"/>
                      </a:lnTo>
                      <a:close/>
                    </a:path>
                  </a:pathLst>
                </a:custGeom>
                <a:solidFill>
                  <a:schemeClr val="bg1"/>
                </a:solidFill>
                <a:ln w="9525">
                  <a:noFill/>
                  <a:round/>
                  <a:headEnd/>
                  <a:tailEnd/>
                </a:ln>
              </p:spPr>
              <p:txBody>
                <a:bodyPr/>
                <a:lstStyle/>
                <a:p>
                  <a:endParaRPr lang="en-US" sz="1350" dirty="0"/>
                </a:p>
              </p:txBody>
            </p:sp>
            <p:pic>
              <p:nvPicPr>
                <p:cNvPr id="18" name="Picture 17"/>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36" y="2154"/>
                  <a:ext cx="505" cy="862"/>
                </a:xfrm>
                <a:prstGeom prst="rect">
                  <a:avLst/>
                </a:prstGeom>
                <a:noFill/>
                <a:ln w="9525">
                  <a:noFill/>
                  <a:miter lim="800000"/>
                  <a:headEnd/>
                  <a:tailEnd/>
                </a:ln>
              </p:spPr>
            </p:pic>
          </p:grpSp>
        </p:grpSp>
        <p:sp>
          <p:nvSpPr>
            <p:cNvPr id="14" name="Text Box 9"/>
            <p:cNvSpPr txBox="1">
              <a:spLocks noChangeArrowheads="1"/>
            </p:cNvSpPr>
            <p:nvPr/>
          </p:nvSpPr>
          <p:spPr bwMode="auto">
            <a:xfrm>
              <a:off x="3969165" y="4056402"/>
              <a:ext cx="6497533" cy="1720059"/>
            </a:xfrm>
            <a:prstGeom prst="rect">
              <a:avLst/>
            </a:prstGeom>
            <a:noFill/>
            <a:ln w="9525">
              <a:noFill/>
              <a:miter lim="800000"/>
              <a:headEnd/>
              <a:tailEnd/>
            </a:ln>
          </p:spPr>
          <p:txBody>
            <a:bodyPr wrap="square" lIns="50667" tIns="25334" rIns="50667" bIns="25334">
              <a:spAutoFit/>
            </a:bodyPr>
            <a:lstStyle/>
            <a:p>
              <a:pPr>
                <a:spcBef>
                  <a:spcPct val="35000"/>
                </a:spcBef>
              </a:pPr>
              <a:r>
                <a:rPr lang="en-GB" sz="2400" b="1" dirty="0">
                  <a:solidFill>
                    <a:schemeClr val="bg1"/>
                  </a:solidFill>
                  <a:latin typeface="Arial Narrow" pitchFamily="34" charset="0"/>
                </a:rPr>
                <a:t>REPORT </a:t>
              </a:r>
              <a:r>
                <a:rPr lang="en-GB" sz="2400" dirty="0">
                  <a:solidFill>
                    <a:schemeClr val="bg1"/>
                  </a:solidFill>
                  <a:latin typeface="Arial Narrow" pitchFamily="34" charset="0"/>
                </a:rPr>
                <a:t>Emergency by telephoning 999 </a:t>
              </a:r>
              <a:r>
                <a:rPr lang="en-GB" sz="2400" dirty="0">
                  <a:solidFill>
                    <a:srgbClr val="FFFF00"/>
                  </a:solidFill>
                  <a:latin typeface="Arial Narrow" pitchFamily="34" charset="0"/>
                </a:rPr>
                <a:t>or</a:t>
              </a:r>
            </a:p>
            <a:p>
              <a:pPr marL="270272" indent="-270272">
                <a:spcBef>
                  <a:spcPct val="35000"/>
                </a:spcBef>
              </a:pPr>
              <a:r>
                <a:rPr lang="en-GB" sz="2400" b="1" dirty="0">
                  <a:solidFill>
                    <a:schemeClr val="bg1"/>
                  </a:solidFill>
                  <a:latin typeface="Arial Narrow" pitchFamily="34" charset="0"/>
                </a:rPr>
                <a:t>CONTACT</a:t>
              </a:r>
              <a:r>
                <a:rPr lang="en-GB" sz="2400" dirty="0">
                  <a:solidFill>
                    <a:schemeClr val="bg1"/>
                  </a:solidFill>
                  <a:latin typeface="Arial Narrow" pitchFamily="34" charset="0"/>
                </a:rPr>
                <a:t> your local First Aider </a:t>
              </a:r>
            </a:p>
            <a:p>
              <a:pPr marL="613172" lvl="1" indent="-270272">
                <a:spcBef>
                  <a:spcPts val="450"/>
                </a:spcBef>
                <a:buFont typeface="Arial" pitchFamily="34" charset="0"/>
                <a:buChar char="•"/>
              </a:pPr>
              <a:r>
                <a:rPr lang="en-GB" sz="2400" dirty="0">
                  <a:solidFill>
                    <a:schemeClr val="bg1"/>
                  </a:solidFill>
                  <a:latin typeface="Arial Narrow" pitchFamily="34" charset="0"/>
                </a:rPr>
                <a:t>Seated under/next to a suspended green triangle</a:t>
              </a:r>
            </a:p>
            <a:p>
              <a:pPr marL="613172" lvl="1" indent="-270272">
                <a:spcBef>
                  <a:spcPts val="450"/>
                </a:spcBef>
                <a:buFont typeface="Arial" pitchFamily="34" charset="0"/>
                <a:buChar char="•"/>
              </a:pPr>
              <a:r>
                <a:rPr lang="en-GB" sz="2400" dirty="0">
                  <a:solidFill>
                    <a:schemeClr val="bg1"/>
                  </a:solidFill>
                  <a:latin typeface="Arial Narrow" pitchFamily="34" charset="0"/>
                </a:rPr>
                <a:t>Details on the Emergency Notice Boards</a:t>
              </a:r>
            </a:p>
          </p:txBody>
        </p:sp>
      </p:grpSp>
    </p:spTree>
    <p:extLst>
      <p:ext uri="{BB962C8B-B14F-4D97-AF65-F5344CB8AC3E}">
        <p14:creationId xmlns:p14="http://schemas.microsoft.com/office/powerpoint/2010/main" val="415773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Bomb Threat</a:t>
            </a:r>
          </a:p>
        </p:txBody>
      </p:sp>
      <p:sp>
        <p:nvSpPr>
          <p:cNvPr id="3" name="Content Placeholder 2"/>
          <p:cNvSpPr>
            <a:spLocks noGrp="1"/>
          </p:cNvSpPr>
          <p:nvPr>
            <p:ph idx="1"/>
          </p:nvPr>
        </p:nvSpPr>
        <p:spPr/>
        <p:txBody>
          <a:bodyPr/>
          <a:lstStyle/>
          <a:p>
            <a:r>
              <a:rPr lang="en-GB" b="1" dirty="0"/>
              <a:t>Action </a:t>
            </a:r>
            <a:r>
              <a:rPr lang="en-GB" dirty="0"/>
              <a:t>on receiving a bomb threat</a:t>
            </a:r>
          </a:p>
          <a:p>
            <a:pPr lvl="1">
              <a:buClr>
                <a:srgbClr val="00338D"/>
              </a:buClr>
            </a:pPr>
            <a:r>
              <a:rPr lang="en-GB" dirty="0"/>
              <a:t>Remain calm</a:t>
            </a:r>
          </a:p>
          <a:p>
            <a:pPr lvl="1">
              <a:buClr>
                <a:srgbClr val="00338D"/>
              </a:buClr>
            </a:pPr>
            <a:r>
              <a:rPr lang="en-GB" dirty="0"/>
              <a:t>Keep the caller on the telephone as long as possible and make notes on accents, mannerisms, repeated words or phrases</a:t>
            </a:r>
          </a:p>
          <a:p>
            <a:pPr lvl="1">
              <a:buClr>
                <a:srgbClr val="00338D"/>
              </a:buClr>
            </a:pPr>
            <a:r>
              <a:rPr lang="en-GB" dirty="0"/>
              <a:t>Report all details of the threat to your manager immediately</a:t>
            </a:r>
          </a:p>
          <a:p>
            <a:pPr>
              <a:buClr>
                <a:srgbClr val="00338D"/>
              </a:buClr>
            </a:pPr>
            <a:r>
              <a:rPr lang="en-GB" b="1" dirty="0"/>
              <a:t>Action </a:t>
            </a:r>
            <a:r>
              <a:rPr lang="en-GB" dirty="0"/>
              <a:t>on finding a suspicious object</a:t>
            </a:r>
            <a:endParaRPr lang="en-GB" b="1" dirty="0"/>
          </a:p>
          <a:p>
            <a:pPr lvl="1">
              <a:buClr>
                <a:srgbClr val="00338D"/>
              </a:buClr>
            </a:pPr>
            <a:r>
              <a:rPr lang="en-GB" dirty="0"/>
              <a:t>Inform Reception immediately (2222) who will inform FM.</a:t>
            </a:r>
          </a:p>
          <a:p>
            <a:pPr lvl="1">
              <a:buClr>
                <a:srgbClr val="00338D"/>
              </a:buClr>
            </a:pPr>
            <a:r>
              <a:rPr lang="en-GB" dirty="0"/>
              <a:t>Do not touch or move the object.</a:t>
            </a:r>
          </a:p>
          <a:p>
            <a:pPr lvl="1">
              <a:buClr>
                <a:srgbClr val="00338D"/>
              </a:buClr>
            </a:pPr>
            <a:r>
              <a:rPr lang="en-GB" dirty="0"/>
              <a:t>Move people away from the object.</a:t>
            </a:r>
          </a:p>
          <a:p>
            <a:pPr lvl="1">
              <a:buClr>
                <a:srgbClr val="00338D"/>
              </a:buClr>
            </a:pPr>
            <a:r>
              <a:rPr lang="en-GB" dirty="0"/>
              <a:t>FM will manage the </a:t>
            </a:r>
            <a:r>
              <a:rPr lang="en-GB"/>
              <a:t>situation appropriately.</a:t>
            </a:r>
            <a:endParaRPr lang="en-GB" dirty="0"/>
          </a:p>
        </p:txBody>
      </p:sp>
      <p:sp>
        <p:nvSpPr>
          <p:cNvPr id="4" name="Slide Number Placeholder 3"/>
          <p:cNvSpPr>
            <a:spLocks noGrp="1"/>
          </p:cNvSpPr>
          <p:nvPr>
            <p:ph type="sldNum" sz="quarter" idx="10"/>
          </p:nvPr>
        </p:nvSpPr>
        <p:spPr/>
        <p:txBody>
          <a:bodyPr/>
          <a:lstStyle/>
          <a:p>
            <a:fld id="{09585EE1-6839-4EE9-86C0-7133FD093870}" type="slidenum">
              <a:rPr lang="en-AU" smtClean="0"/>
              <a:pPr/>
              <a:t>13</a:t>
            </a:fld>
            <a:endParaRPr lang="en-AU" dirty="0"/>
          </a:p>
        </p:txBody>
      </p:sp>
    </p:spTree>
    <p:extLst>
      <p:ext uri="{BB962C8B-B14F-4D97-AF65-F5344CB8AC3E}">
        <p14:creationId xmlns:p14="http://schemas.microsoft.com/office/powerpoint/2010/main" val="36307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BE7A7E-4F00-462C-AE23-0CE582D2FA49}"/>
              </a:ext>
            </a:extLst>
          </p:cNvPr>
          <p:cNvPicPr>
            <a:picLocks noChangeAspect="1"/>
          </p:cNvPicPr>
          <p:nvPr/>
        </p:nvPicPr>
        <p:blipFill>
          <a:blip r:embed="rId3"/>
          <a:stretch>
            <a:fillRect/>
          </a:stretch>
        </p:blipFill>
        <p:spPr>
          <a:xfrm>
            <a:off x="7599105" y="509526"/>
            <a:ext cx="2072457" cy="2988000"/>
          </a:xfrm>
          <a:prstGeom prst="rect">
            <a:avLst/>
          </a:prstGeom>
          <a:ln>
            <a:solidFill>
              <a:schemeClr val="tx1"/>
            </a:solidFill>
          </a:ln>
        </p:spPr>
      </p:pic>
      <p:sp>
        <p:nvSpPr>
          <p:cNvPr id="2" name="Title 1"/>
          <p:cNvSpPr>
            <a:spLocks noGrp="1"/>
          </p:cNvSpPr>
          <p:nvPr>
            <p:ph type="title"/>
          </p:nvPr>
        </p:nvSpPr>
        <p:spPr/>
        <p:txBody>
          <a:bodyPr/>
          <a:lstStyle/>
          <a:p>
            <a:r>
              <a:rPr lang="en-GB" dirty="0"/>
              <a:t>Office Safety</a:t>
            </a:r>
          </a:p>
        </p:txBody>
      </p:sp>
      <p:sp>
        <p:nvSpPr>
          <p:cNvPr id="3" name="Content Placeholder 2"/>
          <p:cNvSpPr>
            <a:spLocks noGrp="1"/>
          </p:cNvSpPr>
          <p:nvPr>
            <p:ph idx="1"/>
          </p:nvPr>
        </p:nvSpPr>
        <p:spPr>
          <a:xfrm>
            <a:off x="403289" y="1503878"/>
            <a:ext cx="7096062" cy="4427584"/>
          </a:xfrm>
        </p:spPr>
        <p:txBody>
          <a:bodyPr/>
          <a:lstStyle/>
          <a:p>
            <a:pPr lvl="1">
              <a:buClr>
                <a:srgbClr val="00338D"/>
              </a:buClr>
            </a:pPr>
            <a:r>
              <a:rPr lang="en-GB" dirty="0"/>
              <a:t>Take care on the stairs – hold on to handrails, always keep to the left, don’t use your mobile phone, wear appropriate </a:t>
            </a:r>
            <a:r>
              <a:rPr lang="en-GB"/>
              <a:t>footwear and don’t </a:t>
            </a:r>
            <a:r>
              <a:rPr lang="en-GB" dirty="0"/>
              <a:t>carry heavy/awkward loads.</a:t>
            </a:r>
          </a:p>
          <a:p>
            <a:pPr lvl="1">
              <a:buClr>
                <a:srgbClr val="00338D"/>
              </a:buClr>
            </a:pPr>
            <a:r>
              <a:rPr lang="en-GB" dirty="0"/>
              <a:t>Lids required on hot drinks/food being transported from one office area to another.</a:t>
            </a:r>
          </a:p>
        </p:txBody>
      </p:sp>
      <p:sp>
        <p:nvSpPr>
          <p:cNvPr id="4" name="Slide Number Placeholder 3"/>
          <p:cNvSpPr>
            <a:spLocks noGrp="1"/>
          </p:cNvSpPr>
          <p:nvPr>
            <p:ph type="sldNum" sz="quarter" idx="10"/>
          </p:nvPr>
        </p:nvSpPr>
        <p:spPr/>
        <p:txBody>
          <a:bodyPr/>
          <a:lstStyle/>
          <a:p>
            <a:fld id="{09585EE1-6839-4EE9-86C0-7133FD093870}" type="slidenum">
              <a:rPr lang="en-AU" smtClean="0"/>
              <a:pPr/>
              <a:t>14</a:t>
            </a:fld>
            <a:endParaRPr lang="en-AU" dirty="0"/>
          </a:p>
        </p:txBody>
      </p:sp>
      <p:pic>
        <p:nvPicPr>
          <p:cNvPr id="6" name="Picture 5"/>
          <p:cNvPicPr>
            <a:picLocks noChangeAspect="1"/>
          </p:cNvPicPr>
          <p:nvPr/>
        </p:nvPicPr>
        <p:blipFill>
          <a:blip r:embed="rId4"/>
          <a:stretch>
            <a:fillRect/>
          </a:stretch>
        </p:blipFill>
        <p:spPr>
          <a:xfrm>
            <a:off x="9470859" y="3093388"/>
            <a:ext cx="2072431" cy="2988000"/>
          </a:xfrm>
          <a:prstGeom prst="rect">
            <a:avLst/>
          </a:prstGeom>
          <a:ln>
            <a:solidFill>
              <a:schemeClr val="tx1"/>
            </a:solidFill>
          </a:ln>
        </p:spPr>
      </p:pic>
    </p:spTree>
    <p:extLst>
      <p:ext uri="{BB962C8B-B14F-4D97-AF65-F5344CB8AC3E}">
        <p14:creationId xmlns:p14="http://schemas.microsoft.com/office/powerpoint/2010/main" val="2110403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Office Safety</a:t>
            </a:r>
          </a:p>
        </p:txBody>
      </p:sp>
      <p:sp>
        <p:nvSpPr>
          <p:cNvPr id="3" name="Content Placeholder 2"/>
          <p:cNvSpPr>
            <a:spLocks noGrp="1"/>
          </p:cNvSpPr>
          <p:nvPr>
            <p:ph idx="1"/>
          </p:nvPr>
        </p:nvSpPr>
        <p:spPr>
          <a:xfrm>
            <a:off x="403288" y="1503878"/>
            <a:ext cx="8483537" cy="4427584"/>
          </a:xfrm>
        </p:spPr>
        <p:txBody>
          <a:bodyPr/>
          <a:lstStyle/>
          <a:p>
            <a:pPr lvl="1">
              <a:buClr>
                <a:srgbClr val="00338D"/>
              </a:buClr>
            </a:pPr>
            <a:r>
              <a:rPr lang="en-GB" dirty="0"/>
              <a:t>Keep aisles and walkways clear at all times.</a:t>
            </a:r>
          </a:p>
          <a:p>
            <a:pPr lvl="1">
              <a:buClr>
                <a:srgbClr val="00338D"/>
              </a:buClr>
            </a:pPr>
            <a:r>
              <a:rPr lang="en-GB" dirty="0"/>
              <a:t>Close desk and file drawers that are not in use.</a:t>
            </a:r>
          </a:p>
          <a:p>
            <a:pPr lvl="1">
              <a:buClr>
                <a:srgbClr val="00338D"/>
              </a:buClr>
            </a:pPr>
            <a:r>
              <a:rPr lang="en-GB" dirty="0"/>
              <a:t>Watch for doors opening suddenly and open them slowly.</a:t>
            </a:r>
          </a:p>
          <a:p>
            <a:pPr lvl="1">
              <a:buClr>
                <a:srgbClr val="00338D"/>
              </a:buClr>
            </a:pPr>
            <a:r>
              <a:rPr lang="en-GB" dirty="0"/>
              <a:t>Visually inspect electrical equipment/cables and report defects immediately</a:t>
            </a:r>
          </a:p>
          <a:p>
            <a:pPr lvl="1">
              <a:buClr>
                <a:srgbClr val="00338D"/>
              </a:buClr>
            </a:pPr>
            <a:r>
              <a:rPr lang="en-GB" dirty="0"/>
              <a:t>Never walk past a safety hazard – if you see it, make it safe and then report it to Facilities Management</a:t>
            </a:r>
          </a:p>
        </p:txBody>
      </p:sp>
      <p:sp>
        <p:nvSpPr>
          <p:cNvPr id="4" name="Slide Number Placeholder 3"/>
          <p:cNvSpPr>
            <a:spLocks noGrp="1"/>
          </p:cNvSpPr>
          <p:nvPr>
            <p:ph type="sldNum" sz="quarter" idx="10"/>
          </p:nvPr>
        </p:nvSpPr>
        <p:spPr/>
        <p:txBody>
          <a:bodyPr/>
          <a:lstStyle/>
          <a:p>
            <a:fld id="{09585EE1-6839-4EE9-86C0-7133FD093870}" type="slidenum">
              <a:rPr lang="en-AU" smtClean="0"/>
              <a:pPr/>
              <a:t>15</a:t>
            </a:fld>
            <a:endParaRPr lang="en-AU" dirty="0"/>
          </a:p>
        </p:txBody>
      </p:sp>
      <p:grpSp>
        <p:nvGrpSpPr>
          <p:cNvPr id="5" name="Group 4"/>
          <p:cNvGrpSpPr/>
          <p:nvPr/>
        </p:nvGrpSpPr>
        <p:grpSpPr>
          <a:xfrm>
            <a:off x="9963850" y="1200787"/>
            <a:ext cx="1383632" cy="4137976"/>
            <a:chOff x="9963850" y="1659328"/>
            <a:chExt cx="1383632" cy="4137976"/>
          </a:xfrm>
        </p:grpSpPr>
        <p:pic>
          <p:nvPicPr>
            <p:cNvPr id="6" name="Picture 5"/>
            <p:cNvPicPr>
              <a:picLocks noChangeAspect="1"/>
            </p:cNvPicPr>
            <p:nvPr/>
          </p:nvPicPr>
          <p:blipFill rotWithShape="1">
            <a:blip r:embed="rId3"/>
            <a:srcRect l="39824" t="50616" r="40281"/>
            <a:stretch/>
          </p:blipFill>
          <p:spPr>
            <a:xfrm>
              <a:off x="9987913" y="1659328"/>
              <a:ext cx="1335506" cy="1312861"/>
            </a:xfrm>
            <a:prstGeom prst="rect">
              <a:avLst/>
            </a:prstGeom>
          </p:spPr>
        </p:pic>
        <p:pic>
          <p:nvPicPr>
            <p:cNvPr id="7" name="Picture 6"/>
            <p:cNvPicPr>
              <a:picLocks noChangeAspect="1"/>
            </p:cNvPicPr>
            <p:nvPr/>
          </p:nvPicPr>
          <p:blipFill rotWithShape="1">
            <a:blip r:embed="rId3"/>
            <a:srcRect l="19352" r="60037" b="49836"/>
            <a:stretch/>
          </p:blipFill>
          <p:spPr>
            <a:xfrm>
              <a:off x="9963850" y="3057174"/>
              <a:ext cx="1383632" cy="1333588"/>
            </a:xfrm>
            <a:prstGeom prst="rect">
              <a:avLst/>
            </a:prstGeom>
          </p:spPr>
        </p:pic>
        <p:pic>
          <p:nvPicPr>
            <p:cNvPr id="8" name="Picture 7"/>
            <p:cNvPicPr>
              <a:picLocks noChangeAspect="1"/>
            </p:cNvPicPr>
            <p:nvPr/>
          </p:nvPicPr>
          <p:blipFill rotWithShape="1">
            <a:blip r:embed="rId3"/>
            <a:srcRect l="79931" b="50289"/>
            <a:stretch/>
          </p:blipFill>
          <p:spPr>
            <a:xfrm>
              <a:off x="9982050" y="4475747"/>
              <a:ext cx="1347232" cy="1321557"/>
            </a:xfrm>
            <a:prstGeom prst="rect">
              <a:avLst/>
            </a:prstGeom>
          </p:spPr>
        </p:pic>
      </p:grpSp>
    </p:spTree>
    <p:extLst>
      <p:ext uri="{BB962C8B-B14F-4D97-AF65-F5344CB8AC3E}">
        <p14:creationId xmlns:p14="http://schemas.microsoft.com/office/powerpoint/2010/main" val="305050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Office Safety</a:t>
            </a:r>
          </a:p>
        </p:txBody>
      </p:sp>
      <p:sp>
        <p:nvSpPr>
          <p:cNvPr id="3" name="Content Placeholder 2"/>
          <p:cNvSpPr>
            <a:spLocks noGrp="1"/>
          </p:cNvSpPr>
          <p:nvPr>
            <p:ph idx="1"/>
          </p:nvPr>
        </p:nvSpPr>
        <p:spPr>
          <a:xfrm>
            <a:off x="403288" y="1503878"/>
            <a:ext cx="8483537" cy="4427584"/>
          </a:xfrm>
        </p:spPr>
        <p:txBody>
          <a:bodyPr/>
          <a:lstStyle/>
          <a:p>
            <a:pPr lvl="1">
              <a:buClr>
                <a:srgbClr val="00338D"/>
              </a:buClr>
            </a:pPr>
            <a:r>
              <a:rPr lang="en-GB" b="1" dirty="0"/>
              <a:t>Manual Handling</a:t>
            </a:r>
            <a:endParaRPr lang="en-GB" dirty="0"/>
          </a:p>
          <a:p>
            <a:pPr lvl="2">
              <a:buClr>
                <a:srgbClr val="00338D"/>
              </a:buClr>
            </a:pPr>
            <a:r>
              <a:rPr lang="en-GB" dirty="0"/>
              <a:t>Manual handling should only be carried out by trained staff.</a:t>
            </a:r>
          </a:p>
          <a:p>
            <a:pPr lvl="2">
              <a:buClr>
                <a:srgbClr val="00338D"/>
              </a:buClr>
            </a:pPr>
            <a:r>
              <a:rPr lang="en-GB" dirty="0"/>
              <a:t>Anyone requiring boxes, etc. moved should contact Facilities Management.</a:t>
            </a:r>
          </a:p>
          <a:p>
            <a:pPr lvl="1">
              <a:buClr>
                <a:srgbClr val="00338D"/>
              </a:buClr>
            </a:pPr>
            <a:r>
              <a:rPr lang="en-GB" b="1" dirty="0"/>
              <a:t>Spillages</a:t>
            </a:r>
          </a:p>
          <a:p>
            <a:pPr lvl="2">
              <a:buClr>
                <a:srgbClr val="00338D"/>
              </a:buClr>
            </a:pPr>
            <a:r>
              <a:rPr lang="en-GB" dirty="0"/>
              <a:t>Any spillages of water, coffee, etc. should be reported to Facilities Management immediately in order that they can be cleaned up as quickly as possible.</a:t>
            </a:r>
          </a:p>
          <a:p>
            <a:pPr lvl="1">
              <a:buClr>
                <a:srgbClr val="00338D"/>
              </a:buClr>
            </a:pPr>
            <a:r>
              <a:rPr lang="en-GB" b="1" dirty="0"/>
              <a:t>High Level Storage</a:t>
            </a:r>
            <a:endParaRPr lang="en-GB" dirty="0"/>
          </a:p>
          <a:p>
            <a:pPr lvl="2">
              <a:buClr>
                <a:srgbClr val="00338D"/>
              </a:buClr>
            </a:pPr>
            <a:r>
              <a:rPr lang="en-GB" dirty="0"/>
              <a:t>Files, boxes, folders, etc. must not be stored on top of high level cupboards.</a:t>
            </a:r>
          </a:p>
          <a:p>
            <a:pPr lvl="2">
              <a:buClr>
                <a:srgbClr val="00338D"/>
              </a:buClr>
            </a:pPr>
            <a:r>
              <a:rPr lang="en-GB" dirty="0"/>
              <a:t>Where high level storage is unavoidable, staff must not use chairs, stools, ladders, etc. but should contact Facilities Management who will utilise appropriate equipment to access high shelves.</a:t>
            </a:r>
          </a:p>
        </p:txBody>
      </p:sp>
      <p:sp>
        <p:nvSpPr>
          <p:cNvPr id="4" name="Slide Number Placeholder 3"/>
          <p:cNvSpPr>
            <a:spLocks noGrp="1"/>
          </p:cNvSpPr>
          <p:nvPr>
            <p:ph type="sldNum" sz="quarter" idx="10"/>
          </p:nvPr>
        </p:nvSpPr>
        <p:spPr/>
        <p:txBody>
          <a:bodyPr/>
          <a:lstStyle/>
          <a:p>
            <a:fld id="{09585EE1-6839-4EE9-86C0-7133FD093870}" type="slidenum">
              <a:rPr lang="en-AU" smtClean="0"/>
              <a:pPr/>
              <a:t>16</a:t>
            </a:fld>
            <a:endParaRPr lang="en-AU" dirty="0"/>
          </a:p>
        </p:txBody>
      </p:sp>
      <p:grpSp>
        <p:nvGrpSpPr>
          <p:cNvPr id="13" name="Group 12"/>
          <p:cNvGrpSpPr/>
          <p:nvPr/>
        </p:nvGrpSpPr>
        <p:grpSpPr>
          <a:xfrm>
            <a:off x="9895175" y="811350"/>
            <a:ext cx="1402987" cy="5354748"/>
            <a:chOff x="9895175" y="811350"/>
            <a:chExt cx="1402987" cy="5354748"/>
          </a:xfrm>
        </p:grpSpPr>
        <p:pic>
          <p:nvPicPr>
            <p:cNvPr id="9" name="Picture 8"/>
            <p:cNvPicPr>
              <a:picLocks noChangeAspect="1"/>
            </p:cNvPicPr>
            <p:nvPr/>
          </p:nvPicPr>
          <p:blipFill rotWithShape="1">
            <a:blip r:embed="rId3"/>
            <a:srcRect l="39426" r="39963" b="49836"/>
            <a:stretch/>
          </p:blipFill>
          <p:spPr>
            <a:xfrm>
              <a:off x="9895175" y="811350"/>
              <a:ext cx="1383631" cy="1333588"/>
            </a:xfrm>
            <a:prstGeom prst="rect">
              <a:avLst/>
            </a:prstGeom>
          </p:spPr>
        </p:pic>
        <p:pic>
          <p:nvPicPr>
            <p:cNvPr id="10" name="Picture 9"/>
            <p:cNvPicPr>
              <a:picLocks noChangeAspect="1"/>
            </p:cNvPicPr>
            <p:nvPr/>
          </p:nvPicPr>
          <p:blipFill rotWithShape="1">
            <a:blip r:embed="rId3"/>
            <a:srcRect l="60037" t="50163" r="19890"/>
            <a:stretch/>
          </p:blipFill>
          <p:spPr>
            <a:xfrm>
              <a:off x="9915723" y="2124510"/>
              <a:ext cx="1368000" cy="1345011"/>
            </a:xfrm>
            <a:prstGeom prst="rect">
              <a:avLst/>
            </a:prstGeom>
          </p:spPr>
        </p:pic>
        <p:pic>
          <p:nvPicPr>
            <p:cNvPr id="11" name="Picture 10"/>
            <p:cNvPicPr>
              <a:picLocks noChangeAspect="1"/>
            </p:cNvPicPr>
            <p:nvPr/>
          </p:nvPicPr>
          <p:blipFill rotWithShape="1">
            <a:blip r:embed="rId3"/>
            <a:srcRect l="80110" t="50616"/>
            <a:stretch/>
          </p:blipFill>
          <p:spPr>
            <a:xfrm>
              <a:off x="9915723" y="4853238"/>
              <a:ext cx="1335201" cy="1312860"/>
            </a:xfrm>
            <a:prstGeom prst="rect">
              <a:avLst/>
            </a:prstGeom>
          </p:spPr>
        </p:pic>
        <p:pic>
          <p:nvPicPr>
            <p:cNvPr id="12" name="Picture 11"/>
            <p:cNvPicPr>
              <a:picLocks noChangeAspect="1"/>
            </p:cNvPicPr>
            <p:nvPr/>
          </p:nvPicPr>
          <p:blipFill rotWithShape="1">
            <a:blip r:embed="rId3"/>
            <a:srcRect l="59857" r="19711" b="50289"/>
            <a:stretch/>
          </p:blipFill>
          <p:spPr>
            <a:xfrm>
              <a:off x="9915723" y="3507639"/>
              <a:ext cx="1382439" cy="1332000"/>
            </a:xfrm>
            <a:prstGeom prst="rect">
              <a:avLst/>
            </a:prstGeom>
          </p:spPr>
        </p:pic>
      </p:grpSp>
    </p:spTree>
    <p:extLst>
      <p:ext uri="{BB962C8B-B14F-4D97-AF65-F5344CB8AC3E}">
        <p14:creationId xmlns:p14="http://schemas.microsoft.com/office/powerpoint/2010/main" val="388640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Office Safety</a:t>
            </a:r>
          </a:p>
        </p:txBody>
      </p:sp>
      <p:sp>
        <p:nvSpPr>
          <p:cNvPr id="3" name="Content Placeholder 2"/>
          <p:cNvSpPr>
            <a:spLocks noGrp="1"/>
          </p:cNvSpPr>
          <p:nvPr>
            <p:ph idx="1"/>
          </p:nvPr>
        </p:nvSpPr>
        <p:spPr/>
        <p:txBody>
          <a:bodyPr/>
          <a:lstStyle/>
          <a:p>
            <a:r>
              <a:rPr lang="en-GB" b="1" dirty="0"/>
              <a:t>Working outside Normal Hours</a:t>
            </a:r>
          </a:p>
          <a:p>
            <a:pPr lvl="1">
              <a:buClr>
                <a:srgbClr val="00338D"/>
              </a:buClr>
            </a:pPr>
            <a:r>
              <a:rPr lang="en-GB" dirty="0"/>
              <a:t>Those who need to work outside of normal hours or undertake weekend working must first obtain authorisation from their line manager  who will inform Facilities Management.</a:t>
            </a:r>
          </a:p>
          <a:p>
            <a:pPr marL="269875" lvl="1" indent="0">
              <a:buClr>
                <a:srgbClr val="00338D"/>
              </a:buClr>
              <a:buNone/>
            </a:pPr>
            <a:r>
              <a:rPr lang="en-GB" dirty="0"/>
              <a:t>A signing in system is maintained by Security and this must be completed by anyone working outside normal hours.</a:t>
            </a:r>
          </a:p>
          <a:p>
            <a:pPr marL="269875" lvl="1" indent="0">
              <a:buClr>
                <a:srgbClr val="00338D"/>
              </a:buClr>
              <a:buNone/>
            </a:pPr>
            <a:r>
              <a:rPr lang="en-GB" dirty="0"/>
              <a:t>Access may be denied if you are not on the weekend working list.</a:t>
            </a:r>
          </a:p>
          <a:p>
            <a:pPr lvl="1">
              <a:buClr>
                <a:srgbClr val="00338D"/>
              </a:buClr>
            </a:pPr>
            <a:r>
              <a:rPr lang="en-GB" dirty="0"/>
              <a:t>A Lone Working procedure is operated for anyone working outside of normal hours or at weekends, and a register is maintained by Security.</a:t>
            </a:r>
          </a:p>
          <a:p>
            <a:pPr marL="269875" lvl="1" indent="0">
              <a:buClr>
                <a:srgbClr val="00338D"/>
              </a:buClr>
              <a:buNone/>
            </a:pPr>
            <a:r>
              <a:rPr lang="en-GB" dirty="0"/>
              <a:t>If you are working alone in one of the office wings, you must let Security know and sign the lone working register.</a:t>
            </a:r>
          </a:p>
          <a:p>
            <a:pPr lvl="1">
              <a:buClr>
                <a:srgbClr val="00338D"/>
              </a:buClr>
            </a:pPr>
            <a:r>
              <a:rPr lang="en-GB" dirty="0"/>
              <a:t>If required, Security can escort staff walking to furthest corners of car park/on-street parking/nearest public transport location after dark.</a:t>
            </a:r>
          </a:p>
        </p:txBody>
      </p:sp>
      <p:sp>
        <p:nvSpPr>
          <p:cNvPr id="4" name="Slide Number Placeholder 3"/>
          <p:cNvSpPr>
            <a:spLocks noGrp="1"/>
          </p:cNvSpPr>
          <p:nvPr>
            <p:ph type="sldNum" sz="quarter" idx="10"/>
          </p:nvPr>
        </p:nvSpPr>
        <p:spPr/>
        <p:txBody>
          <a:bodyPr/>
          <a:lstStyle/>
          <a:p>
            <a:fld id="{09585EE1-6839-4EE9-86C0-7133FD093870}" type="slidenum">
              <a:rPr lang="en-AU" smtClean="0"/>
              <a:pPr/>
              <a:t>17</a:t>
            </a:fld>
            <a:endParaRPr lang="en-AU" dirty="0"/>
          </a:p>
        </p:txBody>
      </p:sp>
    </p:spTree>
    <p:extLst>
      <p:ext uri="{BB962C8B-B14F-4D97-AF65-F5344CB8AC3E}">
        <p14:creationId xmlns:p14="http://schemas.microsoft.com/office/powerpoint/2010/main" val="411067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GB" b="1" dirty="0"/>
              <a:t>Please do:</a:t>
            </a:r>
          </a:p>
          <a:p>
            <a:pPr lvl="1">
              <a:buClr>
                <a:srgbClr val="00338D"/>
              </a:buClr>
            </a:pPr>
            <a:r>
              <a:rPr lang="en-GB" dirty="0"/>
              <a:t>Reverse park in the demarcated spaces.</a:t>
            </a:r>
          </a:p>
          <a:p>
            <a:pPr lvl="1">
              <a:buClr>
                <a:srgbClr val="00338D"/>
              </a:buClr>
            </a:pPr>
            <a:r>
              <a:rPr lang="en-GB" dirty="0"/>
              <a:t>Be aware of pedestrians.</a:t>
            </a:r>
          </a:p>
          <a:p>
            <a:pPr lvl="1">
              <a:buClr>
                <a:srgbClr val="00338D"/>
              </a:buClr>
            </a:pPr>
            <a:r>
              <a:rPr lang="en-GB" dirty="0"/>
              <a:t>When walking between your car and the office stay vigilant.</a:t>
            </a:r>
          </a:p>
          <a:p>
            <a:pPr lvl="1">
              <a:buClr>
                <a:srgbClr val="00338D"/>
              </a:buClr>
            </a:pPr>
            <a:r>
              <a:rPr lang="en-GB" dirty="0"/>
              <a:t>Adhere to Business Park speed limit of 5 mph.</a:t>
            </a:r>
          </a:p>
        </p:txBody>
      </p:sp>
      <p:sp>
        <p:nvSpPr>
          <p:cNvPr id="7" name="Content Placeholder 6"/>
          <p:cNvSpPr>
            <a:spLocks noGrp="1"/>
          </p:cNvSpPr>
          <p:nvPr>
            <p:ph idx="51"/>
          </p:nvPr>
        </p:nvSpPr>
        <p:spPr/>
        <p:txBody>
          <a:bodyPr/>
          <a:lstStyle/>
          <a:p>
            <a:r>
              <a:rPr lang="en-GB" b="1" dirty="0"/>
              <a:t>Please don’t:</a:t>
            </a:r>
          </a:p>
          <a:p>
            <a:pPr lvl="1">
              <a:buClr>
                <a:srgbClr val="00338D"/>
              </a:buClr>
            </a:pPr>
            <a:r>
              <a:rPr lang="en-GB" dirty="0"/>
              <a:t>Park in the disabled parking bays, they are for disability badge holders only.</a:t>
            </a:r>
          </a:p>
          <a:p>
            <a:pPr lvl="1">
              <a:buClr>
                <a:srgbClr val="00338D"/>
              </a:buClr>
            </a:pPr>
            <a:r>
              <a:rPr lang="en-GB" dirty="0"/>
              <a:t>Park on double yellow lines or in the turning bay.</a:t>
            </a:r>
          </a:p>
          <a:p>
            <a:pPr lvl="1">
              <a:buClr>
                <a:srgbClr val="00338D"/>
              </a:buClr>
            </a:pPr>
            <a:r>
              <a:rPr lang="en-GB" dirty="0"/>
              <a:t>Leave cars overnight unless authorised in advance via Facilities Management.</a:t>
            </a:r>
          </a:p>
          <a:p>
            <a:pPr lvl="1">
              <a:buClr>
                <a:srgbClr val="00338D"/>
              </a:buClr>
            </a:pPr>
            <a:r>
              <a:rPr lang="en-GB" dirty="0"/>
              <a:t>Drive or park on the demarcated pedestrian walkway.</a:t>
            </a:r>
          </a:p>
          <a:p>
            <a:pPr lvl="1">
              <a:buClr>
                <a:srgbClr val="00338D"/>
              </a:buClr>
            </a:pPr>
            <a:r>
              <a:rPr lang="en-GB" dirty="0"/>
              <a:t>Park in spaces allocated to our tenants.</a:t>
            </a:r>
          </a:p>
        </p:txBody>
      </p:sp>
      <p:sp>
        <p:nvSpPr>
          <p:cNvPr id="5" name="Title 4"/>
          <p:cNvSpPr>
            <a:spLocks noGrp="1"/>
          </p:cNvSpPr>
          <p:nvPr>
            <p:ph type="title"/>
          </p:nvPr>
        </p:nvSpPr>
        <p:spPr/>
        <p:txBody>
          <a:bodyPr/>
          <a:lstStyle/>
          <a:p>
            <a:r>
              <a:rPr lang="en-GB" dirty="0"/>
              <a:t>Car Park</a:t>
            </a:r>
          </a:p>
        </p:txBody>
      </p:sp>
      <p:sp>
        <p:nvSpPr>
          <p:cNvPr id="4" name="Slide Number Placeholder 3"/>
          <p:cNvSpPr>
            <a:spLocks noGrp="1"/>
          </p:cNvSpPr>
          <p:nvPr>
            <p:ph type="sldNum" sz="quarter" idx="52"/>
          </p:nvPr>
        </p:nvSpPr>
        <p:spPr/>
        <p:txBody>
          <a:bodyPr/>
          <a:lstStyle/>
          <a:p>
            <a:fld id="{09585EE1-6839-4EE9-86C0-7133FD093870}" type="slidenum">
              <a:rPr lang="en-AU" smtClean="0"/>
              <a:pPr/>
              <a:t>18</a:t>
            </a:fld>
            <a:endParaRPr lang="en-AU"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8475" y="5217289"/>
            <a:ext cx="950363" cy="94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917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419766" y="603174"/>
            <a:ext cx="11238833" cy="1048359"/>
          </a:xfrm>
          <a:prstGeom prst="rect">
            <a:avLst/>
          </a:prstGeom>
        </p:spPr>
        <p:txBody>
          <a:bodyPr anchor="b"/>
          <a:lstStyle>
            <a:lvl1pPr algn="l" defTabSz="1088502" rtl="0" eaLnBrk="1" latinLnBrk="0" hangingPunct="1">
              <a:lnSpc>
                <a:spcPct val="90000"/>
              </a:lnSpc>
              <a:spcBef>
                <a:spcPct val="0"/>
              </a:spcBef>
              <a:buNone/>
              <a:defRPr sz="3800" b="0" i="0" kern="1200" baseline="0">
                <a:solidFill>
                  <a:schemeClr val="accent2"/>
                </a:solidFill>
                <a:latin typeface="+mj-lt"/>
                <a:ea typeface="+mj-ea"/>
                <a:cs typeface="+mj-cs"/>
              </a:defRPr>
            </a:lvl1pPr>
          </a:lstStyle>
          <a:p>
            <a:r>
              <a:rPr lang="en-GB" sz="3200" b="1" dirty="0"/>
              <a:t>5 Seaward Place Parking Allocations</a:t>
            </a:r>
          </a:p>
        </p:txBody>
      </p:sp>
      <p:sp>
        <p:nvSpPr>
          <p:cNvPr id="27" name="Slide Number Placeholder 3">
            <a:extLst>
              <a:ext uri="{FF2B5EF4-FFF2-40B4-BE49-F238E27FC236}">
                <a16:creationId xmlns:a16="http://schemas.microsoft.com/office/drawing/2014/main" id="{2E85D2EA-B10C-40B7-94EC-AE968233BE28}"/>
              </a:ext>
            </a:extLst>
          </p:cNvPr>
          <p:cNvSpPr txBox="1">
            <a:spLocks/>
          </p:cNvSpPr>
          <p:nvPr/>
        </p:nvSpPr>
        <p:spPr>
          <a:xfrm>
            <a:off x="11299354" y="6166098"/>
            <a:ext cx="436356" cy="432048"/>
          </a:xfrm>
          <a:prstGeom prst="rect">
            <a:avLst/>
          </a:prstGeom>
        </p:spPr>
        <p:txBody>
          <a:bodyPr anchor="ct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algn="ctr"/>
            <a:fld id="{09585EE1-6839-4EE9-86C0-7133FD093870}" type="slidenum">
              <a:rPr lang="en-AU" sz="1400" smtClean="0"/>
              <a:pPr algn="ctr"/>
              <a:t>19</a:t>
            </a:fld>
            <a:endParaRPr lang="en-AU" sz="1400" dirty="0"/>
          </a:p>
        </p:txBody>
      </p:sp>
      <p:grpSp>
        <p:nvGrpSpPr>
          <p:cNvPr id="29" name="Group 28">
            <a:extLst>
              <a:ext uri="{FF2B5EF4-FFF2-40B4-BE49-F238E27FC236}">
                <a16:creationId xmlns:a16="http://schemas.microsoft.com/office/drawing/2014/main" id="{ADCA3CF8-A889-4D9B-A111-48147A04A055}"/>
              </a:ext>
            </a:extLst>
          </p:cNvPr>
          <p:cNvGrpSpPr/>
          <p:nvPr/>
        </p:nvGrpSpPr>
        <p:grpSpPr>
          <a:xfrm>
            <a:off x="3945663" y="2430916"/>
            <a:ext cx="6821747" cy="3190731"/>
            <a:chOff x="1817428" y="3184926"/>
            <a:chExt cx="6821747" cy="3190731"/>
          </a:xfrm>
        </p:grpSpPr>
        <p:pic>
          <p:nvPicPr>
            <p:cNvPr id="42" name="Picture 2">
              <a:extLst>
                <a:ext uri="{FF2B5EF4-FFF2-40B4-BE49-F238E27FC236}">
                  <a16:creationId xmlns:a16="http://schemas.microsoft.com/office/drawing/2014/main" id="{AAA961AC-297D-44D8-B3B1-8502BA258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31" t="42504" r="10779" b="4175"/>
            <a:stretch/>
          </p:blipFill>
          <p:spPr bwMode="auto">
            <a:xfrm>
              <a:off x="1817428" y="3184926"/>
              <a:ext cx="6821747" cy="319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a:extLst>
                <a:ext uri="{FF2B5EF4-FFF2-40B4-BE49-F238E27FC236}">
                  <a16:creationId xmlns:a16="http://schemas.microsoft.com/office/drawing/2014/main" id="{DF9DE03E-890C-4957-9E61-624DFE8F8B3E}"/>
                </a:ext>
              </a:extLst>
            </p:cNvPr>
            <p:cNvSpPr/>
            <p:nvPr/>
          </p:nvSpPr>
          <p:spPr>
            <a:xfrm rot="20100000">
              <a:off x="6727839" y="4224003"/>
              <a:ext cx="301815" cy="172800"/>
            </a:xfrm>
            <a:prstGeom prst="rect">
              <a:avLst/>
            </a:prstGeom>
            <a:solidFill>
              <a:srgbClr val="FF66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E45B24F5-06A0-4B75-88FD-FD9783AC0CEA}"/>
                </a:ext>
              </a:extLst>
            </p:cNvPr>
            <p:cNvSpPr/>
            <p:nvPr/>
          </p:nvSpPr>
          <p:spPr>
            <a:xfrm rot="-1500000">
              <a:off x="6658855" y="4644416"/>
              <a:ext cx="315951" cy="149939"/>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A5844A8-D29F-4D2F-A869-626D7181E8E9}"/>
                </a:ext>
              </a:extLst>
            </p:cNvPr>
            <p:cNvSpPr/>
            <p:nvPr/>
          </p:nvSpPr>
          <p:spPr>
            <a:xfrm rot="20520000">
              <a:off x="5074612" y="4648190"/>
              <a:ext cx="391410" cy="1620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B4DFB1FA-71F2-4DF0-B4D5-E3D4043BA0CE}"/>
                </a:ext>
              </a:extLst>
            </p:cNvPr>
            <p:cNvSpPr/>
            <p:nvPr/>
          </p:nvSpPr>
          <p:spPr>
            <a:xfrm rot="20520000">
              <a:off x="3745286" y="4782789"/>
              <a:ext cx="72000" cy="169200"/>
            </a:xfrm>
            <a:prstGeom prst="rect">
              <a:avLst/>
            </a:prstGeom>
            <a:solidFill>
              <a:srgbClr val="471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Rectangle 29">
            <a:extLst>
              <a:ext uri="{FF2B5EF4-FFF2-40B4-BE49-F238E27FC236}">
                <a16:creationId xmlns:a16="http://schemas.microsoft.com/office/drawing/2014/main" id="{2845BF0C-9B17-4FA9-AB92-F06FA6D6FF93}"/>
              </a:ext>
            </a:extLst>
          </p:cNvPr>
          <p:cNvSpPr/>
          <p:nvPr/>
        </p:nvSpPr>
        <p:spPr>
          <a:xfrm rot="20160000">
            <a:off x="9663265" y="2961943"/>
            <a:ext cx="611741" cy="1728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7CF9BE6-2601-4096-A9C4-B92AFF82DBFF}"/>
              </a:ext>
            </a:extLst>
          </p:cNvPr>
          <p:cNvSpPr/>
          <p:nvPr/>
        </p:nvSpPr>
        <p:spPr>
          <a:xfrm rot="16560000">
            <a:off x="10083564" y="2540597"/>
            <a:ext cx="468000" cy="1728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87573C7-3512-4559-8FB0-955F51C787D8}"/>
              </a:ext>
            </a:extLst>
          </p:cNvPr>
          <p:cNvSpPr/>
          <p:nvPr/>
        </p:nvSpPr>
        <p:spPr>
          <a:xfrm rot="16560000">
            <a:off x="10431234" y="2567074"/>
            <a:ext cx="468000" cy="1728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8A90553-DEB1-4FC5-975C-4DE2044FC772}"/>
              </a:ext>
            </a:extLst>
          </p:cNvPr>
          <p:cNvSpPr/>
          <p:nvPr/>
        </p:nvSpPr>
        <p:spPr>
          <a:xfrm rot="20520000">
            <a:off x="6141816" y="3837417"/>
            <a:ext cx="83980" cy="1692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3E088DF9-21CB-4869-81B7-88D1D86E5270}"/>
              </a:ext>
            </a:extLst>
          </p:cNvPr>
          <p:cNvSpPr/>
          <p:nvPr/>
        </p:nvSpPr>
        <p:spPr>
          <a:xfrm rot="20520000">
            <a:off x="6223399" y="3802256"/>
            <a:ext cx="162000" cy="1692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5FA5640A-E538-4D6C-A802-9105200DFB8C}"/>
              </a:ext>
            </a:extLst>
          </p:cNvPr>
          <p:cNvSpPr/>
          <p:nvPr/>
        </p:nvSpPr>
        <p:spPr>
          <a:xfrm rot="20760000">
            <a:off x="6379186" y="3778796"/>
            <a:ext cx="90398" cy="1692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6CD23EAE-7FBC-4B07-A34A-4749E5072506}"/>
              </a:ext>
            </a:extLst>
          </p:cNvPr>
          <p:cNvSpPr/>
          <p:nvPr/>
        </p:nvSpPr>
        <p:spPr>
          <a:xfrm rot="21360000">
            <a:off x="6467273" y="3773237"/>
            <a:ext cx="95892" cy="1692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2FDAE118-022D-4275-A090-D7F445FCC635}"/>
              </a:ext>
            </a:extLst>
          </p:cNvPr>
          <p:cNvSpPr/>
          <p:nvPr/>
        </p:nvSpPr>
        <p:spPr>
          <a:xfrm rot="180000">
            <a:off x="6553373" y="3778877"/>
            <a:ext cx="162000" cy="1692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B5C24D0B-80E2-4968-A536-F1E927ADC950}"/>
              </a:ext>
            </a:extLst>
          </p:cNvPr>
          <p:cNvSpPr/>
          <p:nvPr/>
        </p:nvSpPr>
        <p:spPr>
          <a:xfrm rot="180000">
            <a:off x="6715033" y="3795275"/>
            <a:ext cx="242268" cy="1692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7B6A3775-AA05-4D3C-BD32-9C382AC4AD93}"/>
              </a:ext>
            </a:extLst>
          </p:cNvPr>
          <p:cNvSpPr/>
          <p:nvPr/>
        </p:nvSpPr>
        <p:spPr>
          <a:xfrm rot="300000">
            <a:off x="6946069" y="3809496"/>
            <a:ext cx="162000" cy="169200"/>
          </a:xfrm>
          <a:prstGeom prst="rect">
            <a:avLst/>
          </a:prstGeom>
          <a:solidFill>
            <a:srgbClr val="00B05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6497CD38-CF85-456C-8E75-B9E77DAF71E6}"/>
              </a:ext>
            </a:extLst>
          </p:cNvPr>
          <p:cNvSpPr/>
          <p:nvPr/>
        </p:nvSpPr>
        <p:spPr>
          <a:xfrm rot="180000">
            <a:off x="7105823" y="3817567"/>
            <a:ext cx="162000" cy="1692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2C8EC726-A3D9-4120-B28D-D9CD0C2FB426}"/>
              </a:ext>
            </a:extLst>
          </p:cNvPr>
          <p:cNvSpPr/>
          <p:nvPr/>
        </p:nvSpPr>
        <p:spPr>
          <a:xfrm rot="21240000">
            <a:off x="7257543" y="3819191"/>
            <a:ext cx="90398" cy="169200"/>
          </a:xfrm>
          <a:prstGeom prst="rect">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0" name="Group 49">
            <a:extLst>
              <a:ext uri="{FF2B5EF4-FFF2-40B4-BE49-F238E27FC236}">
                <a16:creationId xmlns:a16="http://schemas.microsoft.com/office/drawing/2014/main" id="{1609F7C9-7E27-4C0A-81D2-5975BFD30FC6}"/>
              </a:ext>
            </a:extLst>
          </p:cNvPr>
          <p:cNvGrpSpPr/>
          <p:nvPr/>
        </p:nvGrpSpPr>
        <p:grpSpPr>
          <a:xfrm>
            <a:off x="1213923" y="2312135"/>
            <a:ext cx="2248774" cy="3174574"/>
            <a:chOff x="1213923" y="2312135"/>
            <a:chExt cx="2248774" cy="3174574"/>
          </a:xfrm>
        </p:grpSpPr>
        <p:sp>
          <p:nvSpPr>
            <p:cNvPr id="6" name="Rectangle 5"/>
            <p:cNvSpPr/>
            <p:nvPr/>
          </p:nvSpPr>
          <p:spPr>
            <a:xfrm>
              <a:off x="1306840" y="3268135"/>
              <a:ext cx="216000" cy="216000"/>
            </a:xfrm>
            <a:prstGeom prst="rect">
              <a:avLst/>
            </a:prstGeom>
            <a:solidFill>
              <a:srgbClr val="FF66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7" name="Rectangle 6"/>
            <p:cNvSpPr/>
            <p:nvPr/>
          </p:nvSpPr>
          <p:spPr>
            <a:xfrm>
              <a:off x="1306840" y="4796551"/>
              <a:ext cx="216000" cy="216000"/>
            </a:xfrm>
            <a:prstGeom prst="rect">
              <a:avLst/>
            </a:prstGeom>
            <a:solidFill>
              <a:srgbClr val="88DBD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8" name="Rectangle 7"/>
            <p:cNvSpPr/>
            <p:nvPr/>
          </p:nvSpPr>
          <p:spPr>
            <a:xfrm>
              <a:off x="1306840" y="5178654"/>
              <a:ext cx="216000" cy="216000"/>
            </a:xfrm>
            <a:prstGeom prst="rect">
              <a:avLst/>
            </a:prstGeom>
            <a:solidFill>
              <a:srgbClr val="471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9" name="TextBox 8"/>
            <p:cNvSpPr txBox="1"/>
            <p:nvPr/>
          </p:nvSpPr>
          <p:spPr>
            <a:xfrm>
              <a:off x="1522358" y="3176080"/>
              <a:ext cx="1755609" cy="400110"/>
            </a:xfrm>
            <a:prstGeom prst="rect">
              <a:avLst/>
            </a:prstGeom>
            <a:noFill/>
          </p:spPr>
          <p:txBody>
            <a:bodyPr wrap="none" rtlCol="0">
              <a:spAutoFit/>
            </a:bodyPr>
            <a:lstStyle/>
            <a:p>
              <a:r>
                <a:rPr lang="en-GB" sz="2000" dirty="0"/>
                <a:t>Worley Visitors</a:t>
              </a:r>
            </a:p>
          </p:txBody>
        </p:sp>
        <p:sp>
          <p:nvSpPr>
            <p:cNvPr id="10" name="TextBox 9"/>
            <p:cNvSpPr txBox="1"/>
            <p:nvPr/>
          </p:nvSpPr>
          <p:spPr>
            <a:xfrm>
              <a:off x="1522358" y="4704496"/>
              <a:ext cx="1082348" cy="400110"/>
            </a:xfrm>
            <a:prstGeom prst="rect">
              <a:avLst/>
            </a:prstGeom>
            <a:noFill/>
          </p:spPr>
          <p:txBody>
            <a:bodyPr wrap="none" rtlCol="0">
              <a:spAutoFit/>
            </a:bodyPr>
            <a:lstStyle/>
            <a:p>
              <a:r>
                <a:rPr lang="en-GB" sz="2000" dirty="0"/>
                <a:t>Disabled</a:t>
              </a:r>
            </a:p>
          </p:txBody>
        </p:sp>
        <p:sp>
          <p:nvSpPr>
            <p:cNvPr id="11" name="TextBox 10"/>
            <p:cNvSpPr txBox="1"/>
            <p:nvPr/>
          </p:nvSpPr>
          <p:spPr>
            <a:xfrm>
              <a:off x="1522358" y="5086599"/>
              <a:ext cx="1151534" cy="400110"/>
            </a:xfrm>
            <a:prstGeom prst="rect">
              <a:avLst/>
            </a:prstGeom>
            <a:noFill/>
          </p:spPr>
          <p:txBody>
            <a:bodyPr wrap="none" rtlCol="0">
              <a:spAutoFit/>
            </a:bodyPr>
            <a:lstStyle/>
            <a:p>
              <a:r>
                <a:rPr lang="en-GB" sz="2000" dirty="0"/>
                <a:t>Recycling</a:t>
              </a:r>
            </a:p>
          </p:txBody>
        </p:sp>
        <p:sp>
          <p:nvSpPr>
            <p:cNvPr id="12" name="TextBox 11"/>
            <p:cNvSpPr txBox="1"/>
            <p:nvPr/>
          </p:nvSpPr>
          <p:spPr>
            <a:xfrm>
              <a:off x="1213923" y="2312135"/>
              <a:ext cx="640945" cy="400110"/>
            </a:xfrm>
            <a:prstGeom prst="rect">
              <a:avLst/>
            </a:prstGeom>
            <a:noFill/>
          </p:spPr>
          <p:txBody>
            <a:bodyPr wrap="none" rtlCol="0">
              <a:spAutoFit/>
            </a:bodyPr>
            <a:lstStyle/>
            <a:p>
              <a:r>
                <a:rPr lang="en-GB" sz="2000" b="1" dirty="0"/>
                <a:t>Key:</a:t>
              </a:r>
            </a:p>
          </p:txBody>
        </p:sp>
        <p:sp>
          <p:nvSpPr>
            <p:cNvPr id="17" name="Rectangle 16"/>
            <p:cNvSpPr/>
            <p:nvPr/>
          </p:nvSpPr>
          <p:spPr>
            <a:xfrm>
              <a:off x="1306840" y="3650239"/>
              <a:ext cx="216000" cy="216000"/>
            </a:xfrm>
            <a:prstGeom prst="rect">
              <a:avLst/>
            </a:prstGeom>
            <a:solidFill>
              <a:srgbClr val="FF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 name="TextBox 17"/>
            <p:cNvSpPr txBox="1"/>
            <p:nvPr/>
          </p:nvSpPr>
          <p:spPr>
            <a:xfrm>
              <a:off x="1522358" y="3558184"/>
              <a:ext cx="1652119" cy="400110"/>
            </a:xfrm>
            <a:prstGeom prst="rect">
              <a:avLst/>
            </a:prstGeom>
            <a:noFill/>
          </p:spPr>
          <p:txBody>
            <a:bodyPr wrap="none" rtlCol="0">
              <a:spAutoFit/>
            </a:bodyPr>
            <a:lstStyle/>
            <a:p>
              <a:r>
                <a:rPr lang="en-GB" sz="2000" dirty="0" err="1"/>
                <a:t>Pulsant</a:t>
              </a:r>
              <a:r>
                <a:rPr lang="en-GB" sz="2000" dirty="0"/>
                <a:t> (Staff)</a:t>
              </a:r>
            </a:p>
          </p:txBody>
        </p:sp>
        <p:sp>
          <p:nvSpPr>
            <p:cNvPr id="22" name="Rectangle 21"/>
            <p:cNvSpPr/>
            <p:nvPr/>
          </p:nvSpPr>
          <p:spPr>
            <a:xfrm>
              <a:off x="1306840" y="2886031"/>
              <a:ext cx="216000" cy="216000"/>
            </a:xfrm>
            <a:prstGeom prst="rect">
              <a:avLst/>
            </a:prstGeom>
            <a:solidFill>
              <a:srgbClr val="FFCC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3" name="TextBox 22"/>
            <p:cNvSpPr txBox="1"/>
            <p:nvPr/>
          </p:nvSpPr>
          <p:spPr>
            <a:xfrm>
              <a:off x="1522358" y="2793976"/>
              <a:ext cx="1443087" cy="400110"/>
            </a:xfrm>
            <a:prstGeom prst="rect">
              <a:avLst/>
            </a:prstGeom>
            <a:noFill/>
          </p:spPr>
          <p:txBody>
            <a:bodyPr wrap="none" rtlCol="0">
              <a:spAutoFit/>
            </a:bodyPr>
            <a:lstStyle/>
            <a:p>
              <a:r>
                <a:rPr lang="en-GB" sz="2000" dirty="0"/>
                <a:t>Worley staff</a:t>
              </a:r>
            </a:p>
          </p:txBody>
        </p:sp>
        <p:sp>
          <p:nvSpPr>
            <p:cNvPr id="25" name="Rectangle 24">
              <a:extLst>
                <a:ext uri="{FF2B5EF4-FFF2-40B4-BE49-F238E27FC236}">
                  <a16:creationId xmlns:a16="http://schemas.microsoft.com/office/drawing/2014/main" id="{07D159E3-2DB6-4876-8AA9-F26FCD1FE8D9}"/>
                </a:ext>
              </a:extLst>
            </p:cNvPr>
            <p:cNvSpPr/>
            <p:nvPr/>
          </p:nvSpPr>
          <p:spPr>
            <a:xfrm>
              <a:off x="1306840" y="4032343"/>
              <a:ext cx="216000" cy="2160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6" name="TextBox 25">
              <a:extLst>
                <a:ext uri="{FF2B5EF4-FFF2-40B4-BE49-F238E27FC236}">
                  <a16:creationId xmlns:a16="http://schemas.microsoft.com/office/drawing/2014/main" id="{1C704C2B-0484-4D25-9F07-F6C762134010}"/>
                </a:ext>
              </a:extLst>
            </p:cNvPr>
            <p:cNvSpPr txBox="1"/>
            <p:nvPr/>
          </p:nvSpPr>
          <p:spPr>
            <a:xfrm>
              <a:off x="1522358" y="3940288"/>
              <a:ext cx="1940339" cy="400110"/>
            </a:xfrm>
            <a:prstGeom prst="rect">
              <a:avLst/>
            </a:prstGeom>
            <a:noFill/>
          </p:spPr>
          <p:txBody>
            <a:bodyPr wrap="none" rtlCol="0">
              <a:spAutoFit/>
            </a:bodyPr>
            <a:lstStyle/>
            <a:p>
              <a:r>
                <a:rPr lang="en-GB" sz="2000" dirty="0" err="1"/>
                <a:t>Pulsant</a:t>
              </a:r>
              <a:r>
                <a:rPr lang="en-GB" sz="2000" dirty="0"/>
                <a:t> (Visitors)</a:t>
              </a:r>
            </a:p>
          </p:txBody>
        </p:sp>
        <p:sp>
          <p:nvSpPr>
            <p:cNvPr id="47" name="Rectangle 46">
              <a:extLst>
                <a:ext uri="{FF2B5EF4-FFF2-40B4-BE49-F238E27FC236}">
                  <a16:creationId xmlns:a16="http://schemas.microsoft.com/office/drawing/2014/main" id="{D7459732-D57B-4959-BDB3-21BDDC486F81}"/>
                </a:ext>
              </a:extLst>
            </p:cNvPr>
            <p:cNvSpPr/>
            <p:nvPr/>
          </p:nvSpPr>
          <p:spPr>
            <a:xfrm>
              <a:off x="1306840" y="4414447"/>
              <a:ext cx="216000" cy="216000"/>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48" name="TextBox 47">
              <a:extLst>
                <a:ext uri="{FF2B5EF4-FFF2-40B4-BE49-F238E27FC236}">
                  <a16:creationId xmlns:a16="http://schemas.microsoft.com/office/drawing/2014/main" id="{4094B9DF-540C-414D-8E11-C0FDBD713289}"/>
                </a:ext>
              </a:extLst>
            </p:cNvPr>
            <p:cNvSpPr txBox="1"/>
            <p:nvPr/>
          </p:nvSpPr>
          <p:spPr>
            <a:xfrm>
              <a:off x="1522358" y="4322392"/>
              <a:ext cx="1940338" cy="400110"/>
            </a:xfrm>
            <a:prstGeom prst="rect">
              <a:avLst/>
            </a:prstGeom>
            <a:noFill/>
          </p:spPr>
          <p:txBody>
            <a:bodyPr wrap="square" rtlCol="0">
              <a:spAutoFit/>
            </a:bodyPr>
            <a:lstStyle/>
            <a:p>
              <a:r>
                <a:rPr lang="en-GB" sz="2000" dirty="0"/>
                <a:t>KC Shipping/KYFI </a:t>
              </a:r>
            </a:p>
          </p:txBody>
        </p:sp>
      </p:grpSp>
      <p:sp>
        <p:nvSpPr>
          <p:cNvPr id="49" name="Rectangle 48">
            <a:extLst>
              <a:ext uri="{FF2B5EF4-FFF2-40B4-BE49-F238E27FC236}">
                <a16:creationId xmlns:a16="http://schemas.microsoft.com/office/drawing/2014/main" id="{62FB109F-B11E-4278-B317-DDD2D3AE9D2E}"/>
              </a:ext>
            </a:extLst>
          </p:cNvPr>
          <p:cNvSpPr/>
          <p:nvPr/>
        </p:nvSpPr>
        <p:spPr>
          <a:xfrm rot="20160000">
            <a:off x="9246558" y="3170798"/>
            <a:ext cx="468000" cy="172800"/>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606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2212B6-68EB-48DB-A4EB-B7E4D11C9E9F}"/>
              </a:ext>
            </a:extLst>
          </p:cNvPr>
          <p:cNvSpPr>
            <a:spLocks noGrp="1"/>
          </p:cNvSpPr>
          <p:nvPr>
            <p:ph type="title"/>
          </p:nvPr>
        </p:nvSpPr>
        <p:spPr/>
        <p:txBody>
          <a:bodyPr/>
          <a:lstStyle/>
          <a:p>
            <a:r>
              <a:rPr lang="en-GB" dirty="0"/>
              <a:t>Welcome to KC Group Shipping Ltd and KYFI UK Ltd in the Worley Building</a:t>
            </a:r>
          </a:p>
        </p:txBody>
      </p:sp>
      <p:sp>
        <p:nvSpPr>
          <p:cNvPr id="7" name="Content Placeholder 6">
            <a:extLst>
              <a:ext uri="{FF2B5EF4-FFF2-40B4-BE49-F238E27FC236}">
                <a16:creationId xmlns:a16="http://schemas.microsoft.com/office/drawing/2014/main" id="{B5422849-AF57-4D6C-BF09-892854652B18}"/>
              </a:ext>
            </a:extLst>
          </p:cNvPr>
          <p:cNvSpPr>
            <a:spLocks noGrp="1"/>
          </p:cNvSpPr>
          <p:nvPr>
            <p:ph idx="1"/>
          </p:nvPr>
        </p:nvSpPr>
        <p:spPr>
          <a:xfrm>
            <a:off x="403288" y="1503878"/>
            <a:ext cx="6507875" cy="4427584"/>
          </a:xfrm>
        </p:spPr>
        <p:txBody>
          <a:bodyPr/>
          <a:lstStyle/>
          <a:p>
            <a:r>
              <a:rPr lang="en-GB" dirty="0"/>
              <a:t>Your health, safety and security is important to us.</a:t>
            </a:r>
          </a:p>
          <a:p>
            <a:pPr lvl="1">
              <a:buClr>
                <a:srgbClr val="00338D"/>
              </a:buClr>
            </a:pPr>
            <a:r>
              <a:rPr lang="en-GB" dirty="0"/>
              <a:t>We want to ensure that everyone . . .</a:t>
            </a:r>
          </a:p>
          <a:p>
            <a:pPr lvl="2">
              <a:buClr>
                <a:srgbClr val="00338D"/>
              </a:buClr>
            </a:pPr>
            <a:r>
              <a:rPr lang="en-GB" dirty="0"/>
              <a:t>Has sufficient knowledge to work safely</a:t>
            </a:r>
          </a:p>
          <a:p>
            <a:pPr lvl="2">
              <a:buClr>
                <a:srgbClr val="00338D"/>
              </a:buClr>
            </a:pPr>
            <a:r>
              <a:rPr lang="en-GB" dirty="0"/>
              <a:t>Knows how to react in an emergency</a:t>
            </a:r>
          </a:p>
          <a:p>
            <a:pPr lvl="2">
              <a:buClr>
                <a:srgbClr val="00338D"/>
              </a:buClr>
            </a:pPr>
            <a:r>
              <a:rPr lang="en-GB" dirty="0"/>
              <a:t>Feels safe and secure at work and goes home safely at the end of the working day</a:t>
            </a:r>
          </a:p>
          <a:p>
            <a:pPr lvl="1">
              <a:buClr>
                <a:srgbClr val="00338D"/>
              </a:buClr>
            </a:pPr>
            <a:r>
              <a:rPr lang="en-GB" dirty="0"/>
              <a:t>Please make sure you understand your role in maintaining our high standards at this facility.</a:t>
            </a:r>
          </a:p>
        </p:txBody>
      </p:sp>
      <p:sp>
        <p:nvSpPr>
          <p:cNvPr id="4" name="Slide Number Placeholder 3">
            <a:extLst>
              <a:ext uri="{FF2B5EF4-FFF2-40B4-BE49-F238E27FC236}">
                <a16:creationId xmlns:a16="http://schemas.microsoft.com/office/drawing/2014/main" id="{9614A3BB-9A70-4241-AFA0-651AE60ED3B0}"/>
              </a:ext>
            </a:extLst>
          </p:cNvPr>
          <p:cNvSpPr>
            <a:spLocks noGrp="1"/>
          </p:cNvSpPr>
          <p:nvPr>
            <p:ph type="sldNum" sz="quarter" idx="10"/>
          </p:nvPr>
        </p:nvSpPr>
        <p:spPr/>
        <p:txBody>
          <a:bodyPr/>
          <a:lstStyle/>
          <a:p>
            <a:fld id="{09585EE1-6839-4EE9-86C0-7133FD093870}" type="slidenum">
              <a:rPr lang="en-AU" smtClean="0"/>
              <a:pPr/>
              <a:t>2</a:t>
            </a:fld>
            <a:endParaRPr lang="en-AU" dirty="0"/>
          </a:p>
        </p:txBody>
      </p:sp>
      <p:grpSp>
        <p:nvGrpSpPr>
          <p:cNvPr id="75" name="Group 74"/>
          <p:cNvGrpSpPr/>
          <p:nvPr/>
        </p:nvGrpSpPr>
        <p:grpSpPr>
          <a:xfrm>
            <a:off x="7925001" y="2778125"/>
            <a:ext cx="2977352" cy="2493711"/>
            <a:chOff x="4759647" y="5227637"/>
            <a:chExt cx="865290" cy="685509"/>
          </a:xfrm>
          <a:solidFill>
            <a:schemeClr val="bg1"/>
          </a:solidFill>
        </p:grpSpPr>
        <p:sp>
          <p:nvSpPr>
            <p:cNvPr id="76" name="Freeform 75"/>
            <p:cNvSpPr>
              <a:spLocks noEditPoints="1"/>
            </p:cNvSpPr>
            <p:nvPr/>
          </p:nvSpPr>
          <p:spPr bwMode="auto">
            <a:xfrm>
              <a:off x="5382140" y="5383016"/>
              <a:ext cx="242797" cy="530130"/>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82" name="Freeform 75"/>
            <p:cNvSpPr>
              <a:spLocks noEditPoints="1"/>
            </p:cNvSpPr>
            <p:nvPr/>
          </p:nvSpPr>
          <p:spPr bwMode="auto">
            <a:xfrm>
              <a:off x="4759647" y="5227637"/>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83" name="Freeform 75"/>
            <p:cNvSpPr>
              <a:spLocks noEditPoints="1"/>
            </p:cNvSpPr>
            <p:nvPr/>
          </p:nvSpPr>
          <p:spPr bwMode="auto">
            <a:xfrm>
              <a:off x="5031224" y="5270500"/>
              <a:ext cx="319088" cy="638176"/>
            </a:xfrm>
            <a:custGeom>
              <a:avLst/>
              <a:gdLst>
                <a:gd name="T0" fmla="*/ 58 w 85"/>
                <a:gd name="T1" fmla="*/ 15 h 170"/>
                <a:gd name="T2" fmla="*/ 43 w 85"/>
                <a:gd name="T3" fmla="*/ 31 h 170"/>
                <a:gd name="T4" fmla="*/ 27 w 85"/>
                <a:gd name="T5" fmla="*/ 15 h 170"/>
                <a:gd name="T6" fmla="*/ 43 w 85"/>
                <a:gd name="T7" fmla="*/ 0 h 170"/>
                <a:gd name="T8" fmla="*/ 58 w 85"/>
                <a:gd name="T9" fmla="*/ 15 h 170"/>
                <a:gd name="T10" fmla="*/ 47 w 85"/>
                <a:gd name="T11" fmla="*/ 109 h 170"/>
                <a:gd name="T12" fmla="*/ 43 w 85"/>
                <a:gd name="T13" fmla="*/ 105 h 170"/>
                <a:gd name="T14" fmla="*/ 39 w 85"/>
                <a:gd name="T15" fmla="*/ 109 h 170"/>
                <a:gd name="T16" fmla="*/ 39 w 85"/>
                <a:gd name="T17" fmla="*/ 161 h 170"/>
                <a:gd name="T18" fmla="*/ 30 w 85"/>
                <a:gd name="T19" fmla="*/ 170 h 170"/>
                <a:gd name="T20" fmla="*/ 22 w 85"/>
                <a:gd name="T21" fmla="*/ 161 h 170"/>
                <a:gd name="T22" fmla="*/ 22 w 85"/>
                <a:gd name="T23" fmla="*/ 61 h 170"/>
                <a:gd name="T24" fmla="*/ 17 w 85"/>
                <a:gd name="T25" fmla="*/ 56 h 170"/>
                <a:gd name="T26" fmla="*/ 13 w 85"/>
                <a:gd name="T27" fmla="*/ 61 h 170"/>
                <a:gd name="T28" fmla="*/ 13 w 85"/>
                <a:gd name="T29" fmla="*/ 98 h 170"/>
                <a:gd name="T30" fmla="*/ 7 w 85"/>
                <a:gd name="T31" fmla="*/ 105 h 170"/>
                <a:gd name="T32" fmla="*/ 0 w 85"/>
                <a:gd name="T33" fmla="*/ 98 h 170"/>
                <a:gd name="T34" fmla="*/ 0 w 85"/>
                <a:gd name="T35" fmla="*/ 61 h 170"/>
                <a:gd name="T36" fmla="*/ 22 w 85"/>
                <a:gd name="T37" fmla="*/ 39 h 170"/>
                <a:gd name="T38" fmla="*/ 64 w 85"/>
                <a:gd name="T39" fmla="*/ 39 h 170"/>
                <a:gd name="T40" fmla="*/ 85 w 85"/>
                <a:gd name="T41" fmla="*/ 61 h 170"/>
                <a:gd name="T42" fmla="*/ 85 w 85"/>
                <a:gd name="T43" fmla="*/ 98 h 170"/>
                <a:gd name="T44" fmla="*/ 79 w 85"/>
                <a:gd name="T45" fmla="*/ 105 h 170"/>
                <a:gd name="T46" fmla="*/ 73 w 85"/>
                <a:gd name="T47" fmla="*/ 98 h 170"/>
                <a:gd name="T48" fmla="*/ 73 w 85"/>
                <a:gd name="T49" fmla="*/ 61 h 170"/>
                <a:gd name="T50" fmla="*/ 68 w 85"/>
                <a:gd name="T51" fmla="*/ 56 h 170"/>
                <a:gd name="T52" fmla="*/ 64 w 85"/>
                <a:gd name="T53" fmla="*/ 61 h 170"/>
                <a:gd name="T54" fmla="*/ 64 w 85"/>
                <a:gd name="T55" fmla="*/ 161 h 170"/>
                <a:gd name="T56" fmla="*/ 56 w 85"/>
                <a:gd name="T57" fmla="*/ 170 h 170"/>
                <a:gd name="T58" fmla="*/ 47 w 85"/>
                <a:gd name="T59" fmla="*/ 161 h 170"/>
                <a:gd name="T60" fmla="*/ 47 w 85"/>
                <a:gd name="T61" fmla="*/ 10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70">
                  <a:moveTo>
                    <a:pt x="58" y="15"/>
                  </a:moveTo>
                  <a:cubicBezTo>
                    <a:pt x="58" y="24"/>
                    <a:pt x="51" y="31"/>
                    <a:pt x="43" y="31"/>
                  </a:cubicBezTo>
                  <a:cubicBezTo>
                    <a:pt x="34" y="31"/>
                    <a:pt x="27" y="24"/>
                    <a:pt x="27" y="15"/>
                  </a:cubicBezTo>
                  <a:cubicBezTo>
                    <a:pt x="27" y="7"/>
                    <a:pt x="34" y="0"/>
                    <a:pt x="43" y="0"/>
                  </a:cubicBezTo>
                  <a:cubicBezTo>
                    <a:pt x="51" y="0"/>
                    <a:pt x="58" y="7"/>
                    <a:pt x="58" y="15"/>
                  </a:cubicBezTo>
                  <a:close/>
                  <a:moveTo>
                    <a:pt x="47" y="109"/>
                  </a:moveTo>
                  <a:cubicBezTo>
                    <a:pt x="47" y="107"/>
                    <a:pt x="45" y="105"/>
                    <a:pt x="43" y="105"/>
                  </a:cubicBezTo>
                  <a:cubicBezTo>
                    <a:pt x="40" y="105"/>
                    <a:pt x="39" y="107"/>
                    <a:pt x="39" y="109"/>
                  </a:cubicBezTo>
                  <a:cubicBezTo>
                    <a:pt x="39" y="161"/>
                    <a:pt x="39" y="161"/>
                    <a:pt x="39" y="161"/>
                  </a:cubicBezTo>
                  <a:cubicBezTo>
                    <a:pt x="39" y="166"/>
                    <a:pt x="35" y="170"/>
                    <a:pt x="30" y="170"/>
                  </a:cubicBezTo>
                  <a:cubicBezTo>
                    <a:pt x="25" y="170"/>
                    <a:pt x="22" y="166"/>
                    <a:pt x="22" y="161"/>
                  </a:cubicBezTo>
                  <a:cubicBezTo>
                    <a:pt x="22" y="61"/>
                    <a:pt x="22" y="61"/>
                    <a:pt x="22" y="61"/>
                  </a:cubicBezTo>
                  <a:cubicBezTo>
                    <a:pt x="22" y="58"/>
                    <a:pt x="20" y="56"/>
                    <a:pt x="17" y="56"/>
                  </a:cubicBezTo>
                  <a:cubicBezTo>
                    <a:pt x="15" y="56"/>
                    <a:pt x="13" y="58"/>
                    <a:pt x="13" y="61"/>
                  </a:cubicBezTo>
                  <a:cubicBezTo>
                    <a:pt x="13" y="98"/>
                    <a:pt x="13" y="98"/>
                    <a:pt x="13" y="98"/>
                  </a:cubicBezTo>
                  <a:cubicBezTo>
                    <a:pt x="13" y="102"/>
                    <a:pt x="10" y="105"/>
                    <a:pt x="7" y="105"/>
                  </a:cubicBezTo>
                  <a:cubicBezTo>
                    <a:pt x="3" y="105"/>
                    <a:pt x="0" y="102"/>
                    <a:pt x="0" y="98"/>
                  </a:cubicBezTo>
                  <a:cubicBezTo>
                    <a:pt x="0" y="61"/>
                    <a:pt x="0" y="61"/>
                    <a:pt x="0" y="61"/>
                  </a:cubicBezTo>
                  <a:cubicBezTo>
                    <a:pt x="0" y="49"/>
                    <a:pt x="10" y="39"/>
                    <a:pt x="22" y="39"/>
                  </a:cubicBezTo>
                  <a:cubicBezTo>
                    <a:pt x="64" y="39"/>
                    <a:pt x="64" y="39"/>
                    <a:pt x="64" y="39"/>
                  </a:cubicBezTo>
                  <a:cubicBezTo>
                    <a:pt x="76" y="39"/>
                    <a:pt x="85" y="49"/>
                    <a:pt x="85" y="61"/>
                  </a:cubicBezTo>
                  <a:cubicBezTo>
                    <a:pt x="85" y="98"/>
                    <a:pt x="85" y="98"/>
                    <a:pt x="85" y="98"/>
                  </a:cubicBezTo>
                  <a:cubicBezTo>
                    <a:pt x="85" y="102"/>
                    <a:pt x="82" y="105"/>
                    <a:pt x="79" y="105"/>
                  </a:cubicBezTo>
                  <a:cubicBezTo>
                    <a:pt x="75" y="105"/>
                    <a:pt x="73" y="102"/>
                    <a:pt x="73" y="98"/>
                  </a:cubicBezTo>
                  <a:cubicBezTo>
                    <a:pt x="73" y="61"/>
                    <a:pt x="73" y="61"/>
                    <a:pt x="73" y="61"/>
                  </a:cubicBezTo>
                  <a:cubicBezTo>
                    <a:pt x="73" y="58"/>
                    <a:pt x="71" y="56"/>
                    <a:pt x="68" y="56"/>
                  </a:cubicBezTo>
                  <a:cubicBezTo>
                    <a:pt x="66" y="56"/>
                    <a:pt x="64" y="58"/>
                    <a:pt x="64" y="61"/>
                  </a:cubicBezTo>
                  <a:cubicBezTo>
                    <a:pt x="64" y="161"/>
                    <a:pt x="64" y="161"/>
                    <a:pt x="64" y="161"/>
                  </a:cubicBezTo>
                  <a:cubicBezTo>
                    <a:pt x="64" y="166"/>
                    <a:pt x="60" y="170"/>
                    <a:pt x="56" y="170"/>
                  </a:cubicBezTo>
                  <a:cubicBezTo>
                    <a:pt x="51" y="170"/>
                    <a:pt x="47" y="166"/>
                    <a:pt x="47" y="161"/>
                  </a:cubicBezTo>
                  <a:lnTo>
                    <a:pt x="47" y="109"/>
                  </a:lnTo>
                  <a:close/>
                </a:path>
              </a:pathLst>
            </a:custGeom>
            <a:grpFill/>
            <a:ln w="57150">
              <a:solidFill>
                <a:srgbClr val="00338D"/>
              </a:solidFill>
              <a:round/>
              <a:headEnd/>
              <a:tailEnd/>
            </a:ln>
          </p:spPr>
          <p:txBody>
            <a:bodyPr vert="horz" wrap="square" lIns="91440" tIns="45720" rIns="91440" bIns="45720" numCol="1" anchor="t" anchorCtr="0" compatLnSpc="1">
              <a:prstTxWarp prst="textNoShape">
                <a:avLst/>
              </a:prstTxWarp>
            </a:bodyPr>
            <a:lstStyle/>
            <a:p>
              <a:endParaRPr lang="en-AU" dirty="0"/>
            </a:p>
          </p:txBody>
        </p:sp>
      </p:grpSp>
      <p:grpSp>
        <p:nvGrpSpPr>
          <p:cNvPr id="84" name="Group 46"/>
          <p:cNvGrpSpPr>
            <a:grpSpLocks noChangeAspect="1"/>
          </p:cNvGrpSpPr>
          <p:nvPr/>
        </p:nvGrpSpPr>
        <p:grpSpPr bwMode="auto">
          <a:xfrm>
            <a:off x="9918936" y="2089806"/>
            <a:ext cx="1151542" cy="958083"/>
            <a:chOff x="3120" y="1432"/>
            <a:chExt cx="500" cy="416"/>
          </a:xfrm>
        </p:grpSpPr>
        <p:sp>
          <p:nvSpPr>
            <p:cNvPr id="85" name="Freeform 47"/>
            <p:cNvSpPr>
              <a:spLocks/>
            </p:cNvSpPr>
            <p:nvPr/>
          </p:nvSpPr>
          <p:spPr bwMode="auto">
            <a:xfrm>
              <a:off x="3213" y="1464"/>
              <a:ext cx="63" cy="124"/>
            </a:xfrm>
            <a:custGeom>
              <a:avLst/>
              <a:gdLst>
                <a:gd name="T0" fmla="*/ 102 w 102"/>
                <a:gd name="T1" fmla="*/ 102 h 204"/>
                <a:gd name="T2" fmla="*/ 102 w 102"/>
                <a:gd name="T3" fmla="*/ 102 h 204"/>
                <a:gd name="T4" fmla="*/ 102 w 102"/>
                <a:gd name="T5" fmla="*/ 0 h 204"/>
                <a:gd name="T6" fmla="*/ 0 w 102"/>
                <a:gd name="T7" fmla="*/ 0 h 204"/>
                <a:gd name="T8" fmla="*/ 0 w 102"/>
                <a:gd name="T9" fmla="*/ 204 h 204"/>
              </a:gdLst>
              <a:ahLst/>
              <a:cxnLst>
                <a:cxn ang="0">
                  <a:pos x="T0" y="T1"/>
                </a:cxn>
                <a:cxn ang="0">
                  <a:pos x="T2" y="T3"/>
                </a:cxn>
                <a:cxn ang="0">
                  <a:pos x="T4" y="T5"/>
                </a:cxn>
                <a:cxn ang="0">
                  <a:pos x="T6" y="T7"/>
                </a:cxn>
                <a:cxn ang="0">
                  <a:pos x="T8" y="T9"/>
                </a:cxn>
              </a:cxnLst>
              <a:rect l="0" t="0" r="r" b="b"/>
              <a:pathLst>
                <a:path w="102" h="204">
                  <a:moveTo>
                    <a:pt x="102" y="102"/>
                  </a:moveTo>
                  <a:lnTo>
                    <a:pt x="102" y="102"/>
                  </a:lnTo>
                  <a:lnTo>
                    <a:pt x="102" y="0"/>
                  </a:lnTo>
                  <a:lnTo>
                    <a:pt x="0" y="0"/>
                  </a:lnTo>
                  <a:lnTo>
                    <a:pt x="0" y="204"/>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p>
          </p:txBody>
        </p:sp>
        <p:sp>
          <p:nvSpPr>
            <p:cNvPr id="86" name="Freeform 48"/>
            <p:cNvSpPr>
              <a:spLocks/>
            </p:cNvSpPr>
            <p:nvPr/>
          </p:nvSpPr>
          <p:spPr bwMode="auto">
            <a:xfrm>
              <a:off x="3182" y="1693"/>
              <a:ext cx="365" cy="155"/>
            </a:xfrm>
            <a:custGeom>
              <a:avLst/>
              <a:gdLst>
                <a:gd name="T0" fmla="*/ 597 w 597"/>
                <a:gd name="T1" fmla="*/ 0 h 255"/>
                <a:gd name="T2" fmla="*/ 597 w 597"/>
                <a:gd name="T3" fmla="*/ 0 h 255"/>
                <a:gd name="T4" fmla="*/ 597 w 597"/>
                <a:gd name="T5" fmla="*/ 255 h 255"/>
                <a:gd name="T6" fmla="*/ 0 w 597"/>
                <a:gd name="T7" fmla="*/ 255 h 255"/>
                <a:gd name="T8" fmla="*/ 0 w 597"/>
                <a:gd name="T9" fmla="*/ 0 h 255"/>
              </a:gdLst>
              <a:ahLst/>
              <a:cxnLst>
                <a:cxn ang="0">
                  <a:pos x="T0" y="T1"/>
                </a:cxn>
                <a:cxn ang="0">
                  <a:pos x="T2" y="T3"/>
                </a:cxn>
                <a:cxn ang="0">
                  <a:pos x="T4" y="T5"/>
                </a:cxn>
                <a:cxn ang="0">
                  <a:pos x="T6" y="T7"/>
                </a:cxn>
                <a:cxn ang="0">
                  <a:pos x="T8" y="T9"/>
                </a:cxn>
              </a:cxnLst>
              <a:rect l="0" t="0" r="r" b="b"/>
              <a:pathLst>
                <a:path w="597" h="255">
                  <a:moveTo>
                    <a:pt x="597" y="0"/>
                  </a:moveTo>
                  <a:lnTo>
                    <a:pt x="597" y="0"/>
                  </a:lnTo>
                  <a:lnTo>
                    <a:pt x="597" y="255"/>
                  </a:lnTo>
                  <a:lnTo>
                    <a:pt x="0" y="255"/>
                  </a:lnTo>
                  <a:lnTo>
                    <a:pt x="0" y="0"/>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p>
          </p:txBody>
        </p:sp>
        <p:sp>
          <p:nvSpPr>
            <p:cNvPr id="87" name="Freeform 49"/>
            <p:cNvSpPr>
              <a:spLocks/>
            </p:cNvSpPr>
            <p:nvPr/>
          </p:nvSpPr>
          <p:spPr bwMode="auto">
            <a:xfrm>
              <a:off x="3141" y="1432"/>
              <a:ext cx="458" cy="271"/>
            </a:xfrm>
            <a:custGeom>
              <a:avLst/>
              <a:gdLst>
                <a:gd name="T0" fmla="*/ 375 w 750"/>
                <a:gd name="T1" fmla="*/ 0 h 444"/>
                <a:gd name="T2" fmla="*/ 375 w 750"/>
                <a:gd name="T3" fmla="*/ 0 h 444"/>
                <a:gd name="T4" fmla="*/ 0 w 750"/>
                <a:gd name="T5" fmla="*/ 375 h 444"/>
                <a:gd name="T6" fmla="*/ 68 w 750"/>
                <a:gd name="T7" fmla="*/ 444 h 444"/>
                <a:gd name="T8" fmla="*/ 375 w 750"/>
                <a:gd name="T9" fmla="*/ 137 h 444"/>
                <a:gd name="T10" fmla="*/ 682 w 750"/>
                <a:gd name="T11" fmla="*/ 444 h 444"/>
                <a:gd name="T12" fmla="*/ 750 w 750"/>
                <a:gd name="T13" fmla="*/ 375 h 444"/>
                <a:gd name="T14" fmla="*/ 375 w 750"/>
                <a:gd name="T15" fmla="*/ 0 h 444"/>
                <a:gd name="T16" fmla="*/ 375 w 750"/>
                <a:gd name="T1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444">
                  <a:moveTo>
                    <a:pt x="375" y="0"/>
                  </a:moveTo>
                  <a:lnTo>
                    <a:pt x="375" y="0"/>
                  </a:lnTo>
                  <a:lnTo>
                    <a:pt x="0" y="375"/>
                  </a:lnTo>
                  <a:lnTo>
                    <a:pt x="68" y="444"/>
                  </a:lnTo>
                  <a:lnTo>
                    <a:pt x="375" y="137"/>
                  </a:lnTo>
                  <a:lnTo>
                    <a:pt x="682" y="444"/>
                  </a:lnTo>
                  <a:lnTo>
                    <a:pt x="750" y="375"/>
                  </a:lnTo>
                  <a:lnTo>
                    <a:pt x="375" y="0"/>
                  </a:lnTo>
                  <a:lnTo>
                    <a:pt x="375" y="0"/>
                  </a:ln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p>
          </p:txBody>
        </p:sp>
        <p:sp>
          <p:nvSpPr>
            <p:cNvPr id="88" name="Freeform 50"/>
            <p:cNvSpPr>
              <a:spLocks/>
            </p:cNvSpPr>
            <p:nvPr/>
          </p:nvSpPr>
          <p:spPr bwMode="auto">
            <a:xfrm>
              <a:off x="3255" y="1693"/>
              <a:ext cx="84" cy="155"/>
            </a:xfrm>
            <a:custGeom>
              <a:avLst/>
              <a:gdLst>
                <a:gd name="T0" fmla="*/ 137 w 137"/>
                <a:gd name="T1" fmla="*/ 0 h 255"/>
                <a:gd name="T2" fmla="*/ 137 w 137"/>
                <a:gd name="T3" fmla="*/ 0 h 255"/>
                <a:gd name="T4" fmla="*/ 0 w 137"/>
                <a:gd name="T5" fmla="*/ 0 h 255"/>
                <a:gd name="T6" fmla="*/ 0 w 137"/>
                <a:gd name="T7" fmla="*/ 255 h 255"/>
                <a:gd name="T8" fmla="*/ 137 w 137"/>
                <a:gd name="T9" fmla="*/ 255 h 255"/>
                <a:gd name="T10" fmla="*/ 137 w 137"/>
                <a:gd name="T11" fmla="*/ 0 h 255"/>
              </a:gdLst>
              <a:ahLst/>
              <a:cxnLst>
                <a:cxn ang="0">
                  <a:pos x="T0" y="T1"/>
                </a:cxn>
                <a:cxn ang="0">
                  <a:pos x="T2" y="T3"/>
                </a:cxn>
                <a:cxn ang="0">
                  <a:pos x="T4" y="T5"/>
                </a:cxn>
                <a:cxn ang="0">
                  <a:pos x="T6" y="T7"/>
                </a:cxn>
                <a:cxn ang="0">
                  <a:pos x="T8" y="T9"/>
                </a:cxn>
                <a:cxn ang="0">
                  <a:pos x="T10" y="T11"/>
                </a:cxn>
              </a:cxnLst>
              <a:rect l="0" t="0" r="r" b="b"/>
              <a:pathLst>
                <a:path w="137" h="255">
                  <a:moveTo>
                    <a:pt x="137" y="0"/>
                  </a:moveTo>
                  <a:lnTo>
                    <a:pt x="137" y="0"/>
                  </a:lnTo>
                  <a:lnTo>
                    <a:pt x="0" y="0"/>
                  </a:lnTo>
                  <a:lnTo>
                    <a:pt x="0" y="255"/>
                  </a:lnTo>
                  <a:lnTo>
                    <a:pt x="137" y="255"/>
                  </a:lnTo>
                  <a:lnTo>
                    <a:pt x="137" y="0"/>
                  </a:lnTo>
                  <a:close/>
                </a:path>
              </a:pathLst>
            </a:custGeom>
            <a:noFill/>
            <a:ln w="38100" cap="rnd">
              <a:solidFill>
                <a:srgbClr val="0033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p>
          </p:txBody>
        </p:sp>
        <p:sp>
          <p:nvSpPr>
            <p:cNvPr id="89" name="Freeform 51"/>
            <p:cNvSpPr>
              <a:spLocks/>
            </p:cNvSpPr>
            <p:nvPr/>
          </p:nvSpPr>
          <p:spPr bwMode="auto">
            <a:xfrm>
              <a:off x="3380" y="1693"/>
              <a:ext cx="104" cy="83"/>
            </a:xfrm>
            <a:custGeom>
              <a:avLst/>
              <a:gdLst>
                <a:gd name="T0" fmla="*/ 170 w 170"/>
                <a:gd name="T1" fmla="*/ 0 h 136"/>
                <a:gd name="T2" fmla="*/ 170 w 170"/>
                <a:gd name="T3" fmla="*/ 0 h 136"/>
                <a:gd name="T4" fmla="*/ 0 w 170"/>
                <a:gd name="T5" fmla="*/ 0 h 136"/>
                <a:gd name="T6" fmla="*/ 0 w 170"/>
                <a:gd name="T7" fmla="*/ 136 h 136"/>
                <a:gd name="T8" fmla="*/ 170 w 170"/>
                <a:gd name="T9" fmla="*/ 136 h 136"/>
                <a:gd name="T10" fmla="*/ 170 w 170"/>
                <a:gd name="T11" fmla="*/ 0 h 136"/>
              </a:gdLst>
              <a:ahLst/>
              <a:cxnLst>
                <a:cxn ang="0">
                  <a:pos x="T0" y="T1"/>
                </a:cxn>
                <a:cxn ang="0">
                  <a:pos x="T2" y="T3"/>
                </a:cxn>
                <a:cxn ang="0">
                  <a:pos x="T4" y="T5"/>
                </a:cxn>
                <a:cxn ang="0">
                  <a:pos x="T6" y="T7"/>
                </a:cxn>
                <a:cxn ang="0">
                  <a:pos x="T8" y="T9"/>
                </a:cxn>
                <a:cxn ang="0">
                  <a:pos x="T10" y="T11"/>
                </a:cxn>
              </a:cxnLst>
              <a:rect l="0" t="0" r="r" b="b"/>
              <a:pathLst>
                <a:path w="170" h="136">
                  <a:moveTo>
                    <a:pt x="170" y="0"/>
                  </a:moveTo>
                  <a:lnTo>
                    <a:pt x="170" y="0"/>
                  </a:lnTo>
                  <a:lnTo>
                    <a:pt x="0" y="0"/>
                  </a:lnTo>
                  <a:lnTo>
                    <a:pt x="0" y="136"/>
                  </a:lnTo>
                  <a:lnTo>
                    <a:pt x="170" y="136"/>
                  </a:lnTo>
                  <a:lnTo>
                    <a:pt x="170" y="0"/>
                  </a:ln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p>
          </p:txBody>
        </p:sp>
        <p:sp>
          <p:nvSpPr>
            <p:cNvPr id="90" name="Freeform 52"/>
            <p:cNvSpPr>
              <a:spLocks/>
            </p:cNvSpPr>
            <p:nvPr/>
          </p:nvSpPr>
          <p:spPr bwMode="auto">
            <a:xfrm>
              <a:off x="3120" y="1848"/>
              <a:ext cx="500" cy="0"/>
            </a:xfrm>
            <a:custGeom>
              <a:avLst/>
              <a:gdLst>
                <a:gd name="T0" fmla="*/ 0 w 818"/>
                <a:gd name="T1" fmla="*/ 0 w 818"/>
                <a:gd name="T2" fmla="*/ 818 w 818"/>
              </a:gdLst>
              <a:ahLst/>
              <a:cxnLst>
                <a:cxn ang="0">
                  <a:pos x="T0" y="0"/>
                </a:cxn>
                <a:cxn ang="0">
                  <a:pos x="T1" y="0"/>
                </a:cxn>
                <a:cxn ang="0">
                  <a:pos x="T2" y="0"/>
                </a:cxn>
              </a:cxnLst>
              <a:rect l="0" t="0" r="r" b="b"/>
              <a:pathLst>
                <a:path w="818">
                  <a:moveTo>
                    <a:pt x="0" y="0"/>
                  </a:moveTo>
                  <a:lnTo>
                    <a:pt x="0" y="0"/>
                  </a:lnTo>
                  <a:lnTo>
                    <a:pt x="818" y="0"/>
                  </a:ln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p>
          </p:txBody>
        </p:sp>
      </p:grpSp>
    </p:spTree>
    <p:extLst>
      <p:ext uri="{BB962C8B-B14F-4D97-AF65-F5344CB8AC3E}">
        <p14:creationId xmlns:p14="http://schemas.microsoft.com/office/powerpoint/2010/main" val="1979430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Office Security</a:t>
            </a:r>
          </a:p>
        </p:txBody>
      </p:sp>
      <p:sp>
        <p:nvSpPr>
          <p:cNvPr id="7" name="Content Placeholder 6"/>
          <p:cNvSpPr>
            <a:spLocks noGrp="1"/>
          </p:cNvSpPr>
          <p:nvPr>
            <p:ph idx="1"/>
          </p:nvPr>
        </p:nvSpPr>
        <p:spPr>
          <a:xfrm>
            <a:off x="403288" y="1503878"/>
            <a:ext cx="8483537" cy="4427584"/>
          </a:xfrm>
        </p:spPr>
        <p:txBody>
          <a:bodyPr/>
          <a:lstStyle/>
          <a:p>
            <a:pPr lvl="1">
              <a:buClr>
                <a:srgbClr val="00338D"/>
              </a:buClr>
            </a:pPr>
            <a:r>
              <a:rPr lang="en-GB" dirty="0"/>
              <a:t>Worley operates a computerised card access control system for itself and its tenants and individuals are issued with a photographic security pass.</a:t>
            </a:r>
          </a:p>
          <a:p>
            <a:pPr lvl="1">
              <a:buClr>
                <a:srgbClr val="00338D"/>
              </a:buClr>
            </a:pPr>
            <a:r>
              <a:rPr lang="en-GB" dirty="0"/>
              <a:t>You must display your security pass at all times and respectfully challenge anyone not wearing theirs.</a:t>
            </a:r>
          </a:p>
          <a:p>
            <a:pPr lvl="1">
              <a:buClr>
                <a:srgbClr val="00338D"/>
              </a:buClr>
            </a:pPr>
            <a:r>
              <a:rPr lang="en-GB" dirty="0"/>
              <a:t>If your security pass is lost or stolen, inform Facilities Management immediately.</a:t>
            </a:r>
          </a:p>
          <a:p>
            <a:pPr lvl="1">
              <a:buClr>
                <a:srgbClr val="00338D"/>
              </a:buClr>
            </a:pPr>
            <a:r>
              <a:rPr lang="en-GB" dirty="0"/>
              <a:t>Lock your computer screen when left unattended (Ctrl-Alt-Del).</a:t>
            </a:r>
          </a:p>
          <a:p>
            <a:pPr lvl="1">
              <a:buClr>
                <a:srgbClr val="00338D"/>
              </a:buClr>
            </a:pPr>
            <a:r>
              <a:rPr lang="en-GB" dirty="0"/>
              <a:t>Clear desk policy – lock away sensitive information when not in use and when you leave the office.</a:t>
            </a:r>
          </a:p>
          <a:p>
            <a:pPr lvl="1">
              <a:buClr>
                <a:srgbClr val="00338D"/>
              </a:buClr>
            </a:pPr>
            <a:endParaRPr lang="en-GB" dirty="0"/>
          </a:p>
        </p:txBody>
      </p:sp>
      <p:sp>
        <p:nvSpPr>
          <p:cNvPr id="5" name="Slide Number Placeholder 4"/>
          <p:cNvSpPr>
            <a:spLocks noGrp="1"/>
          </p:cNvSpPr>
          <p:nvPr>
            <p:ph type="sldNum" sz="quarter" idx="10"/>
          </p:nvPr>
        </p:nvSpPr>
        <p:spPr/>
        <p:txBody>
          <a:bodyPr/>
          <a:lstStyle/>
          <a:p>
            <a:fld id="{09585EE1-6839-4EE9-86C0-7133FD093870}" type="slidenum">
              <a:rPr lang="en-AU" smtClean="0"/>
              <a:pPr/>
              <a:t>20</a:t>
            </a:fld>
            <a:endParaRPr lang="en-AU" dirty="0"/>
          </a:p>
        </p:txBody>
      </p:sp>
      <p:grpSp>
        <p:nvGrpSpPr>
          <p:cNvPr id="8" name="Group 7"/>
          <p:cNvGrpSpPr/>
          <p:nvPr/>
        </p:nvGrpSpPr>
        <p:grpSpPr>
          <a:xfrm>
            <a:off x="9235936" y="2993815"/>
            <a:ext cx="2281596" cy="1397710"/>
            <a:chOff x="8260080" y="3382506"/>
            <a:chExt cx="3063240" cy="1706880"/>
          </a:xfrm>
        </p:grpSpPr>
        <p:sp>
          <p:nvSpPr>
            <p:cNvPr id="9" name="Rectangle 8"/>
            <p:cNvSpPr/>
            <p:nvPr/>
          </p:nvSpPr>
          <p:spPr>
            <a:xfrm>
              <a:off x="8260080" y="3382506"/>
              <a:ext cx="3063240" cy="1706880"/>
            </a:xfrm>
            <a:prstGeom prst="rect">
              <a:avLst/>
            </a:prstGeom>
            <a:solidFill>
              <a:schemeClr val="bg1"/>
            </a:solidFill>
            <a:ln w="571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61"/>
            <p:cNvGrpSpPr>
              <a:grpSpLocks noChangeAspect="1"/>
            </p:cNvGrpSpPr>
            <p:nvPr/>
          </p:nvGrpSpPr>
          <p:grpSpPr bwMode="auto">
            <a:xfrm>
              <a:off x="8409971" y="3552273"/>
              <a:ext cx="1084549" cy="1414628"/>
              <a:chOff x="566" y="1921"/>
              <a:chExt cx="299" cy="390"/>
            </a:xfrm>
          </p:grpSpPr>
          <p:sp>
            <p:nvSpPr>
              <p:cNvPr id="12" name="Freeform 62"/>
              <p:cNvSpPr>
                <a:spLocks/>
              </p:cNvSpPr>
              <p:nvPr/>
            </p:nvSpPr>
            <p:spPr bwMode="auto">
              <a:xfrm>
                <a:off x="566" y="2103"/>
                <a:ext cx="299" cy="208"/>
              </a:xfrm>
              <a:custGeom>
                <a:avLst/>
                <a:gdLst>
                  <a:gd name="T0" fmla="*/ 419 w 419"/>
                  <a:gd name="T1" fmla="*/ 194 h 289"/>
                  <a:gd name="T2" fmla="*/ 419 w 419"/>
                  <a:gd name="T3" fmla="*/ 194 h 289"/>
                  <a:gd name="T4" fmla="*/ 205 w 419"/>
                  <a:gd name="T5" fmla="*/ 0 h 289"/>
                  <a:gd name="T6" fmla="*/ 0 w 419"/>
                  <a:gd name="T7" fmla="*/ 194 h 289"/>
                  <a:gd name="T8" fmla="*/ 18 w 419"/>
                  <a:gd name="T9" fmla="*/ 280 h 289"/>
                  <a:gd name="T10" fmla="*/ 205 w 419"/>
                  <a:gd name="T11" fmla="*/ 289 h 289"/>
                  <a:gd name="T12" fmla="*/ 397 w 419"/>
                  <a:gd name="T13" fmla="*/ 280 h 289"/>
                  <a:gd name="T14" fmla="*/ 419 w 419"/>
                  <a:gd name="T15" fmla="*/ 194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289">
                    <a:moveTo>
                      <a:pt x="419" y="194"/>
                    </a:moveTo>
                    <a:lnTo>
                      <a:pt x="419" y="194"/>
                    </a:lnTo>
                    <a:cubicBezTo>
                      <a:pt x="419" y="85"/>
                      <a:pt x="324" y="0"/>
                      <a:pt x="205" y="0"/>
                    </a:cubicBezTo>
                    <a:cubicBezTo>
                      <a:pt x="91" y="0"/>
                      <a:pt x="0" y="85"/>
                      <a:pt x="0" y="194"/>
                    </a:cubicBezTo>
                    <a:cubicBezTo>
                      <a:pt x="0" y="226"/>
                      <a:pt x="5" y="253"/>
                      <a:pt x="18" y="280"/>
                    </a:cubicBezTo>
                    <a:cubicBezTo>
                      <a:pt x="82" y="284"/>
                      <a:pt x="141" y="289"/>
                      <a:pt x="205" y="289"/>
                    </a:cubicBezTo>
                    <a:cubicBezTo>
                      <a:pt x="274" y="289"/>
                      <a:pt x="337" y="284"/>
                      <a:pt x="397" y="280"/>
                    </a:cubicBezTo>
                    <a:cubicBezTo>
                      <a:pt x="410" y="253"/>
                      <a:pt x="419" y="226"/>
                      <a:pt x="419" y="194"/>
                    </a:cubicBezTo>
                    <a:close/>
                  </a:path>
                </a:pathLst>
              </a:custGeom>
              <a:solidFill>
                <a:srgbClr val="FEFEFE"/>
              </a:solidFill>
              <a:ln w="5715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MY" dirty="0"/>
              </a:p>
            </p:txBody>
          </p:sp>
          <p:sp>
            <p:nvSpPr>
              <p:cNvPr id="13" name="Freeform 63"/>
              <p:cNvSpPr>
                <a:spLocks/>
              </p:cNvSpPr>
              <p:nvPr/>
            </p:nvSpPr>
            <p:spPr bwMode="auto">
              <a:xfrm>
                <a:off x="566" y="2103"/>
                <a:ext cx="299" cy="208"/>
              </a:xfrm>
              <a:custGeom>
                <a:avLst/>
                <a:gdLst>
                  <a:gd name="T0" fmla="*/ 419 w 419"/>
                  <a:gd name="T1" fmla="*/ 194 h 289"/>
                  <a:gd name="T2" fmla="*/ 419 w 419"/>
                  <a:gd name="T3" fmla="*/ 194 h 289"/>
                  <a:gd name="T4" fmla="*/ 205 w 419"/>
                  <a:gd name="T5" fmla="*/ 0 h 289"/>
                  <a:gd name="T6" fmla="*/ 0 w 419"/>
                  <a:gd name="T7" fmla="*/ 194 h 289"/>
                  <a:gd name="T8" fmla="*/ 18 w 419"/>
                  <a:gd name="T9" fmla="*/ 280 h 289"/>
                  <a:gd name="T10" fmla="*/ 205 w 419"/>
                  <a:gd name="T11" fmla="*/ 289 h 289"/>
                  <a:gd name="T12" fmla="*/ 397 w 419"/>
                  <a:gd name="T13" fmla="*/ 280 h 289"/>
                  <a:gd name="T14" fmla="*/ 419 w 419"/>
                  <a:gd name="T15" fmla="*/ 194 h 289"/>
                  <a:gd name="T16" fmla="*/ 419 w 419"/>
                  <a:gd name="T17" fmla="*/ 19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289">
                    <a:moveTo>
                      <a:pt x="419" y="194"/>
                    </a:moveTo>
                    <a:lnTo>
                      <a:pt x="419" y="194"/>
                    </a:lnTo>
                    <a:cubicBezTo>
                      <a:pt x="419" y="85"/>
                      <a:pt x="324" y="0"/>
                      <a:pt x="205" y="0"/>
                    </a:cubicBezTo>
                    <a:cubicBezTo>
                      <a:pt x="91" y="0"/>
                      <a:pt x="0" y="85"/>
                      <a:pt x="0" y="194"/>
                    </a:cubicBezTo>
                    <a:cubicBezTo>
                      <a:pt x="0" y="226"/>
                      <a:pt x="5" y="253"/>
                      <a:pt x="18" y="280"/>
                    </a:cubicBezTo>
                    <a:cubicBezTo>
                      <a:pt x="82" y="284"/>
                      <a:pt x="141" y="289"/>
                      <a:pt x="205" y="289"/>
                    </a:cubicBezTo>
                    <a:cubicBezTo>
                      <a:pt x="274" y="289"/>
                      <a:pt x="337" y="284"/>
                      <a:pt x="397" y="280"/>
                    </a:cubicBezTo>
                    <a:cubicBezTo>
                      <a:pt x="410" y="253"/>
                      <a:pt x="419" y="226"/>
                      <a:pt x="419" y="194"/>
                    </a:cubicBezTo>
                    <a:lnTo>
                      <a:pt x="419" y="194"/>
                    </a:lnTo>
                    <a:close/>
                  </a:path>
                </a:pathLst>
              </a:custGeom>
              <a:noFill/>
              <a:ln w="571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p>
            </p:txBody>
          </p:sp>
          <p:sp>
            <p:nvSpPr>
              <p:cNvPr id="14" name="Freeform 64"/>
              <p:cNvSpPr>
                <a:spLocks/>
              </p:cNvSpPr>
              <p:nvPr/>
            </p:nvSpPr>
            <p:spPr bwMode="auto">
              <a:xfrm>
                <a:off x="631" y="1921"/>
                <a:ext cx="166" cy="165"/>
              </a:xfrm>
              <a:custGeom>
                <a:avLst/>
                <a:gdLst>
                  <a:gd name="T0" fmla="*/ 114 w 233"/>
                  <a:gd name="T1" fmla="*/ 230 h 230"/>
                  <a:gd name="T2" fmla="*/ 114 w 233"/>
                  <a:gd name="T3" fmla="*/ 230 h 230"/>
                  <a:gd name="T4" fmla="*/ 233 w 233"/>
                  <a:gd name="T5" fmla="*/ 117 h 230"/>
                  <a:gd name="T6" fmla="*/ 114 w 233"/>
                  <a:gd name="T7" fmla="*/ 0 h 230"/>
                  <a:gd name="T8" fmla="*/ 0 w 233"/>
                  <a:gd name="T9" fmla="*/ 117 h 230"/>
                  <a:gd name="T10" fmla="*/ 114 w 233"/>
                  <a:gd name="T11" fmla="*/ 230 h 230"/>
                </a:gdLst>
                <a:ahLst/>
                <a:cxnLst>
                  <a:cxn ang="0">
                    <a:pos x="T0" y="T1"/>
                  </a:cxn>
                  <a:cxn ang="0">
                    <a:pos x="T2" y="T3"/>
                  </a:cxn>
                  <a:cxn ang="0">
                    <a:pos x="T4" y="T5"/>
                  </a:cxn>
                  <a:cxn ang="0">
                    <a:pos x="T6" y="T7"/>
                  </a:cxn>
                  <a:cxn ang="0">
                    <a:pos x="T8" y="T9"/>
                  </a:cxn>
                  <a:cxn ang="0">
                    <a:pos x="T10" y="T11"/>
                  </a:cxn>
                </a:cxnLst>
                <a:rect l="0" t="0" r="r" b="b"/>
                <a:pathLst>
                  <a:path w="233" h="230">
                    <a:moveTo>
                      <a:pt x="114" y="230"/>
                    </a:moveTo>
                    <a:lnTo>
                      <a:pt x="114" y="230"/>
                    </a:lnTo>
                    <a:cubicBezTo>
                      <a:pt x="183" y="230"/>
                      <a:pt x="233" y="180"/>
                      <a:pt x="233" y="117"/>
                    </a:cubicBezTo>
                    <a:cubicBezTo>
                      <a:pt x="233" y="54"/>
                      <a:pt x="183" y="0"/>
                      <a:pt x="114" y="0"/>
                    </a:cubicBezTo>
                    <a:cubicBezTo>
                      <a:pt x="50" y="0"/>
                      <a:pt x="0" y="54"/>
                      <a:pt x="0" y="117"/>
                    </a:cubicBezTo>
                    <a:cubicBezTo>
                      <a:pt x="0" y="180"/>
                      <a:pt x="50" y="230"/>
                      <a:pt x="114" y="230"/>
                    </a:cubicBezTo>
                    <a:close/>
                  </a:path>
                </a:pathLst>
              </a:custGeom>
              <a:solidFill>
                <a:srgbClr val="FEFEFE"/>
              </a:solidFill>
              <a:ln w="5715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MY" dirty="0"/>
              </a:p>
            </p:txBody>
          </p:sp>
          <p:sp>
            <p:nvSpPr>
              <p:cNvPr id="15" name="Freeform 65"/>
              <p:cNvSpPr>
                <a:spLocks/>
              </p:cNvSpPr>
              <p:nvPr/>
            </p:nvSpPr>
            <p:spPr bwMode="auto">
              <a:xfrm>
                <a:off x="631" y="1921"/>
                <a:ext cx="166" cy="165"/>
              </a:xfrm>
              <a:custGeom>
                <a:avLst/>
                <a:gdLst>
                  <a:gd name="T0" fmla="*/ 114 w 233"/>
                  <a:gd name="T1" fmla="*/ 230 h 230"/>
                  <a:gd name="T2" fmla="*/ 114 w 233"/>
                  <a:gd name="T3" fmla="*/ 230 h 230"/>
                  <a:gd name="T4" fmla="*/ 233 w 233"/>
                  <a:gd name="T5" fmla="*/ 117 h 230"/>
                  <a:gd name="T6" fmla="*/ 114 w 233"/>
                  <a:gd name="T7" fmla="*/ 0 h 230"/>
                  <a:gd name="T8" fmla="*/ 0 w 233"/>
                  <a:gd name="T9" fmla="*/ 117 h 230"/>
                  <a:gd name="T10" fmla="*/ 114 w 233"/>
                  <a:gd name="T11" fmla="*/ 230 h 230"/>
                  <a:gd name="T12" fmla="*/ 114 w 233"/>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233" h="230">
                    <a:moveTo>
                      <a:pt x="114" y="230"/>
                    </a:moveTo>
                    <a:lnTo>
                      <a:pt x="114" y="230"/>
                    </a:lnTo>
                    <a:cubicBezTo>
                      <a:pt x="183" y="230"/>
                      <a:pt x="233" y="180"/>
                      <a:pt x="233" y="117"/>
                    </a:cubicBezTo>
                    <a:cubicBezTo>
                      <a:pt x="233" y="54"/>
                      <a:pt x="183" y="0"/>
                      <a:pt x="114" y="0"/>
                    </a:cubicBezTo>
                    <a:cubicBezTo>
                      <a:pt x="50" y="0"/>
                      <a:pt x="0" y="54"/>
                      <a:pt x="0" y="117"/>
                    </a:cubicBezTo>
                    <a:cubicBezTo>
                      <a:pt x="0" y="180"/>
                      <a:pt x="50" y="230"/>
                      <a:pt x="114" y="230"/>
                    </a:cubicBezTo>
                    <a:lnTo>
                      <a:pt x="114" y="230"/>
                    </a:lnTo>
                    <a:close/>
                  </a:path>
                </a:pathLst>
              </a:custGeom>
              <a:noFill/>
              <a:ln w="571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p>
            </p:txBody>
          </p:sp>
          <p:sp>
            <p:nvSpPr>
              <p:cNvPr id="16" name="Freeform 66"/>
              <p:cNvSpPr>
                <a:spLocks/>
              </p:cNvSpPr>
              <p:nvPr/>
            </p:nvSpPr>
            <p:spPr bwMode="auto">
              <a:xfrm>
                <a:off x="566" y="2103"/>
                <a:ext cx="299" cy="208"/>
              </a:xfrm>
              <a:custGeom>
                <a:avLst/>
                <a:gdLst>
                  <a:gd name="T0" fmla="*/ 419 w 419"/>
                  <a:gd name="T1" fmla="*/ 194 h 289"/>
                  <a:gd name="T2" fmla="*/ 419 w 419"/>
                  <a:gd name="T3" fmla="*/ 194 h 289"/>
                  <a:gd name="T4" fmla="*/ 205 w 419"/>
                  <a:gd name="T5" fmla="*/ 0 h 289"/>
                  <a:gd name="T6" fmla="*/ 0 w 419"/>
                  <a:gd name="T7" fmla="*/ 194 h 289"/>
                  <a:gd name="T8" fmla="*/ 18 w 419"/>
                  <a:gd name="T9" fmla="*/ 280 h 289"/>
                  <a:gd name="T10" fmla="*/ 205 w 419"/>
                  <a:gd name="T11" fmla="*/ 289 h 289"/>
                  <a:gd name="T12" fmla="*/ 397 w 419"/>
                  <a:gd name="T13" fmla="*/ 280 h 289"/>
                  <a:gd name="T14" fmla="*/ 419 w 419"/>
                  <a:gd name="T15" fmla="*/ 194 h 289"/>
                  <a:gd name="T16" fmla="*/ 419 w 419"/>
                  <a:gd name="T17" fmla="*/ 19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289">
                    <a:moveTo>
                      <a:pt x="419" y="194"/>
                    </a:moveTo>
                    <a:lnTo>
                      <a:pt x="419" y="194"/>
                    </a:lnTo>
                    <a:cubicBezTo>
                      <a:pt x="419" y="85"/>
                      <a:pt x="324" y="0"/>
                      <a:pt x="205" y="0"/>
                    </a:cubicBezTo>
                    <a:cubicBezTo>
                      <a:pt x="91" y="0"/>
                      <a:pt x="0" y="85"/>
                      <a:pt x="0" y="194"/>
                    </a:cubicBezTo>
                    <a:cubicBezTo>
                      <a:pt x="0" y="226"/>
                      <a:pt x="5" y="253"/>
                      <a:pt x="18" y="280"/>
                    </a:cubicBezTo>
                    <a:cubicBezTo>
                      <a:pt x="82" y="284"/>
                      <a:pt x="141" y="289"/>
                      <a:pt x="205" y="289"/>
                    </a:cubicBezTo>
                    <a:cubicBezTo>
                      <a:pt x="274" y="289"/>
                      <a:pt x="337" y="284"/>
                      <a:pt x="397" y="280"/>
                    </a:cubicBezTo>
                    <a:cubicBezTo>
                      <a:pt x="410" y="253"/>
                      <a:pt x="419" y="226"/>
                      <a:pt x="419" y="194"/>
                    </a:cubicBezTo>
                    <a:lnTo>
                      <a:pt x="419" y="194"/>
                    </a:lnTo>
                    <a:close/>
                  </a:path>
                </a:pathLst>
              </a:custGeom>
              <a:noFill/>
              <a:ln w="571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p>
            </p:txBody>
          </p:sp>
          <p:sp>
            <p:nvSpPr>
              <p:cNvPr id="17" name="Freeform 67"/>
              <p:cNvSpPr>
                <a:spLocks/>
              </p:cNvSpPr>
              <p:nvPr/>
            </p:nvSpPr>
            <p:spPr bwMode="auto">
              <a:xfrm>
                <a:off x="631" y="1921"/>
                <a:ext cx="166" cy="165"/>
              </a:xfrm>
              <a:custGeom>
                <a:avLst/>
                <a:gdLst>
                  <a:gd name="T0" fmla="*/ 114 w 233"/>
                  <a:gd name="T1" fmla="*/ 230 h 230"/>
                  <a:gd name="T2" fmla="*/ 114 w 233"/>
                  <a:gd name="T3" fmla="*/ 230 h 230"/>
                  <a:gd name="T4" fmla="*/ 233 w 233"/>
                  <a:gd name="T5" fmla="*/ 117 h 230"/>
                  <a:gd name="T6" fmla="*/ 114 w 233"/>
                  <a:gd name="T7" fmla="*/ 0 h 230"/>
                  <a:gd name="T8" fmla="*/ 0 w 233"/>
                  <a:gd name="T9" fmla="*/ 117 h 230"/>
                  <a:gd name="T10" fmla="*/ 114 w 233"/>
                  <a:gd name="T11" fmla="*/ 230 h 230"/>
                  <a:gd name="T12" fmla="*/ 114 w 233"/>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233" h="230">
                    <a:moveTo>
                      <a:pt x="114" y="230"/>
                    </a:moveTo>
                    <a:lnTo>
                      <a:pt x="114" y="230"/>
                    </a:lnTo>
                    <a:cubicBezTo>
                      <a:pt x="183" y="230"/>
                      <a:pt x="233" y="180"/>
                      <a:pt x="233" y="117"/>
                    </a:cubicBezTo>
                    <a:cubicBezTo>
                      <a:pt x="233" y="54"/>
                      <a:pt x="183" y="0"/>
                      <a:pt x="114" y="0"/>
                    </a:cubicBezTo>
                    <a:cubicBezTo>
                      <a:pt x="50" y="0"/>
                      <a:pt x="0" y="54"/>
                      <a:pt x="0" y="117"/>
                    </a:cubicBezTo>
                    <a:cubicBezTo>
                      <a:pt x="0" y="180"/>
                      <a:pt x="50" y="230"/>
                      <a:pt x="114" y="230"/>
                    </a:cubicBezTo>
                    <a:lnTo>
                      <a:pt x="114" y="230"/>
                    </a:lnTo>
                    <a:close/>
                  </a:path>
                </a:pathLst>
              </a:custGeom>
              <a:noFill/>
              <a:ln w="5715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dirty="0"/>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3529" y="3552273"/>
              <a:ext cx="1494559" cy="369538"/>
            </a:xfrm>
            <a:prstGeom prst="rect">
              <a:avLst/>
            </a:prstGeom>
          </p:spPr>
        </p:pic>
      </p:grpSp>
      <p:sp>
        <p:nvSpPr>
          <p:cNvPr id="19" name="Rectangle 18"/>
          <p:cNvSpPr/>
          <p:nvPr/>
        </p:nvSpPr>
        <p:spPr>
          <a:xfrm>
            <a:off x="10236200" y="3068524"/>
            <a:ext cx="1135917" cy="366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8507" y="3140443"/>
            <a:ext cx="975180" cy="294992"/>
          </a:xfrm>
          <a:prstGeom prst="rect">
            <a:avLst/>
          </a:prstGeom>
        </p:spPr>
      </p:pic>
    </p:spTree>
    <p:extLst>
      <p:ext uri="{BB962C8B-B14F-4D97-AF65-F5344CB8AC3E}">
        <p14:creationId xmlns:p14="http://schemas.microsoft.com/office/powerpoint/2010/main" val="142522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Doing the right thing</a:t>
            </a:r>
          </a:p>
        </p:txBody>
      </p:sp>
      <p:sp>
        <p:nvSpPr>
          <p:cNvPr id="3" name="Content Placeholder 2"/>
          <p:cNvSpPr>
            <a:spLocks noGrp="1"/>
          </p:cNvSpPr>
          <p:nvPr>
            <p:ph idx="1"/>
          </p:nvPr>
        </p:nvSpPr>
        <p:spPr>
          <a:xfrm>
            <a:off x="403288" y="1503878"/>
            <a:ext cx="6422515" cy="4427584"/>
          </a:xfrm>
        </p:spPr>
        <p:txBody>
          <a:bodyPr/>
          <a:lstStyle/>
          <a:p>
            <a:r>
              <a:rPr lang="en-GB" b="1" dirty="0"/>
              <a:t>Take 5 for Safety</a:t>
            </a:r>
          </a:p>
          <a:p>
            <a:pPr lvl="1">
              <a:buClr>
                <a:srgbClr val="00338D"/>
              </a:buClr>
            </a:pPr>
            <a:r>
              <a:rPr lang="en-GB" b="1" dirty="0"/>
              <a:t>Take 5</a:t>
            </a:r>
            <a:r>
              <a:rPr lang="en-GB" dirty="0"/>
              <a:t> is a refreshed approach to </a:t>
            </a:r>
            <a:r>
              <a:rPr lang="en-GB" b="1" dirty="0"/>
              <a:t>empower</a:t>
            </a:r>
            <a:r>
              <a:rPr lang="en-GB" dirty="0"/>
              <a:t> you to identify the solution and control the danger.</a:t>
            </a:r>
          </a:p>
          <a:p>
            <a:pPr lvl="1">
              <a:buClr>
                <a:srgbClr val="00338D"/>
              </a:buClr>
            </a:pPr>
            <a:r>
              <a:rPr lang="en-GB" dirty="0"/>
              <a:t>It provides a process for you to use your </a:t>
            </a:r>
            <a:r>
              <a:rPr lang="en-GB" b="1" dirty="0"/>
              <a:t>natural instincts</a:t>
            </a:r>
            <a:r>
              <a:rPr lang="en-GB" dirty="0"/>
              <a:t> to review your work area to:</a:t>
            </a:r>
          </a:p>
          <a:p>
            <a:pPr lvl="2">
              <a:buClr>
                <a:srgbClr val="00338D"/>
              </a:buClr>
            </a:pPr>
            <a:r>
              <a:rPr lang="en-GB" b="1" dirty="0"/>
              <a:t>STOP</a:t>
            </a:r>
            <a:r>
              <a:rPr lang="en-GB" dirty="0"/>
              <a:t>, thinking and focusing on what you are about to do</a:t>
            </a:r>
          </a:p>
          <a:p>
            <a:pPr lvl="2">
              <a:buClr>
                <a:srgbClr val="00338D"/>
              </a:buClr>
            </a:pPr>
            <a:r>
              <a:rPr lang="en-GB" b="1" dirty="0"/>
              <a:t>LOOK</a:t>
            </a:r>
            <a:r>
              <a:rPr lang="en-GB" dirty="0"/>
              <a:t> 360</a:t>
            </a:r>
            <a:r>
              <a:rPr lang="en-GB" dirty="0">
                <a:latin typeface="Calibri" panose="020F0502020204030204" pitchFamily="34" charset="0"/>
                <a:cs typeface="Calibri" panose="020F0502020204030204" pitchFamily="34" charset="0"/>
              </a:rPr>
              <a:t>° around you for a minimum distance of 5 metres, and for at least 20 seconds to become aware of your work area.</a:t>
            </a:r>
          </a:p>
          <a:p>
            <a:pPr lvl="2">
              <a:buClr>
                <a:srgbClr val="00338D"/>
              </a:buClr>
            </a:pPr>
            <a:r>
              <a:rPr lang="en-GB" b="1" dirty="0">
                <a:latin typeface="Calibri" panose="020F0502020204030204" pitchFamily="34" charset="0"/>
                <a:cs typeface="Calibri" panose="020F0502020204030204" pitchFamily="34" charset="0"/>
              </a:rPr>
              <a:t>IDENTIFY </a:t>
            </a:r>
            <a:r>
              <a:rPr lang="en-GB" dirty="0">
                <a:latin typeface="Calibri" panose="020F0502020204030204" pitchFamily="34" charset="0"/>
                <a:cs typeface="Calibri" panose="020F0502020204030204" pitchFamily="34" charset="0"/>
              </a:rPr>
              <a:t>any dangers that could hurt you or your team</a:t>
            </a:r>
          </a:p>
          <a:p>
            <a:pPr lvl="2">
              <a:buClr>
                <a:srgbClr val="00338D"/>
              </a:buClr>
            </a:pPr>
            <a:r>
              <a:rPr lang="en-GB" b="1" dirty="0">
                <a:latin typeface="Calibri" panose="020F0502020204030204" pitchFamily="34" charset="0"/>
                <a:cs typeface="Calibri" panose="020F0502020204030204" pitchFamily="34" charset="0"/>
              </a:rPr>
              <a:t>DISCUSS </a:t>
            </a:r>
            <a:r>
              <a:rPr lang="en-GB" dirty="0">
                <a:latin typeface="Calibri" panose="020F0502020204030204" pitchFamily="34" charset="0"/>
                <a:cs typeface="Calibri" panose="020F0502020204030204" pitchFamily="34" charset="0"/>
              </a:rPr>
              <a:t>the dangers you have found</a:t>
            </a:r>
          </a:p>
          <a:p>
            <a:pPr lvl="2">
              <a:buClr>
                <a:srgbClr val="00338D"/>
              </a:buClr>
            </a:pPr>
            <a:r>
              <a:rPr lang="en-GB" b="1" dirty="0">
                <a:latin typeface="Calibri" panose="020F0502020204030204" pitchFamily="34" charset="0"/>
                <a:cs typeface="Calibri" panose="020F0502020204030204" pitchFamily="34" charset="0"/>
              </a:rPr>
              <a:t>CONTROL </a:t>
            </a:r>
            <a:r>
              <a:rPr lang="en-GB" dirty="0">
                <a:latin typeface="Calibri" panose="020F0502020204030204" pitchFamily="34" charset="0"/>
                <a:cs typeface="Calibri" panose="020F0502020204030204" pitchFamily="34" charset="0"/>
              </a:rPr>
              <a:t>the dangers to make it safe to start</a:t>
            </a:r>
            <a:endParaRPr lang="en-GB" b="1" dirty="0"/>
          </a:p>
        </p:txBody>
      </p:sp>
      <p:sp>
        <p:nvSpPr>
          <p:cNvPr id="4" name="Slide Number Placeholder 3"/>
          <p:cNvSpPr>
            <a:spLocks noGrp="1"/>
          </p:cNvSpPr>
          <p:nvPr>
            <p:ph type="sldNum" sz="quarter" idx="10"/>
          </p:nvPr>
        </p:nvSpPr>
        <p:spPr/>
        <p:txBody>
          <a:bodyPr/>
          <a:lstStyle/>
          <a:p>
            <a:fld id="{09585EE1-6839-4EE9-86C0-7133FD093870}" type="slidenum">
              <a:rPr lang="en-AU" smtClean="0"/>
              <a:pPr/>
              <a:t>21</a:t>
            </a:fld>
            <a:endParaRPr lang="en-AU"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801" t="5761" r="2844" b="6467"/>
          <a:stretch/>
        </p:blipFill>
        <p:spPr>
          <a:xfrm>
            <a:off x="7112000" y="2389671"/>
            <a:ext cx="4893733" cy="2163478"/>
          </a:xfrm>
          <a:prstGeom prst="rect">
            <a:avLst/>
          </a:prstGeom>
        </p:spPr>
      </p:pic>
    </p:spTree>
    <p:extLst>
      <p:ext uri="{BB962C8B-B14F-4D97-AF65-F5344CB8AC3E}">
        <p14:creationId xmlns:p14="http://schemas.microsoft.com/office/powerpoint/2010/main" val="1216806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Doing the right thing</a:t>
            </a:r>
          </a:p>
        </p:txBody>
      </p:sp>
      <p:sp>
        <p:nvSpPr>
          <p:cNvPr id="3" name="Content Placeholder 2"/>
          <p:cNvSpPr>
            <a:spLocks noGrp="1"/>
          </p:cNvSpPr>
          <p:nvPr>
            <p:ph idx="1"/>
          </p:nvPr>
        </p:nvSpPr>
        <p:spPr>
          <a:xfrm>
            <a:off x="403288" y="1503878"/>
            <a:ext cx="8483537" cy="4427584"/>
          </a:xfrm>
        </p:spPr>
        <p:txBody>
          <a:bodyPr/>
          <a:lstStyle/>
          <a:p>
            <a:pPr>
              <a:buClr>
                <a:srgbClr val="00338D"/>
              </a:buClr>
            </a:pPr>
            <a:r>
              <a:rPr lang="en-GB" b="1" dirty="0"/>
              <a:t>Take 5 for Safety</a:t>
            </a:r>
          </a:p>
          <a:p>
            <a:pPr lvl="1">
              <a:buClr>
                <a:srgbClr val="00338D"/>
              </a:buClr>
            </a:pPr>
            <a:r>
              <a:rPr lang="en-GB" dirty="0"/>
              <a:t>Take 5 works when </a:t>
            </a:r>
            <a:r>
              <a:rPr lang="en-GB" b="1" dirty="0"/>
              <a:t>YOU </a:t>
            </a:r>
            <a:r>
              <a:rPr lang="en-GB" dirty="0"/>
              <a:t>and </a:t>
            </a:r>
            <a:r>
              <a:rPr lang="en-GB" b="1" dirty="0"/>
              <a:t>YOUR TEAM</a:t>
            </a:r>
            <a:r>
              <a:rPr lang="en-GB" dirty="0"/>
              <a:t> use the process to continuously review the task and controls before, during and after the job to take cognisance of changes to the work environment.</a:t>
            </a:r>
          </a:p>
          <a:p>
            <a:pPr lvl="1">
              <a:buClr>
                <a:srgbClr val="00338D"/>
              </a:buClr>
            </a:pPr>
            <a:r>
              <a:rPr lang="en-GB" dirty="0"/>
              <a:t>It </a:t>
            </a:r>
            <a:r>
              <a:rPr lang="en-GB" b="1" dirty="0"/>
              <a:t>enables YOU </a:t>
            </a:r>
            <a:r>
              <a:rPr lang="en-GB" dirty="0"/>
              <a:t>to take </a:t>
            </a:r>
            <a:r>
              <a:rPr lang="en-GB" b="1" dirty="0"/>
              <a:t>ownership</a:t>
            </a:r>
            <a:r>
              <a:rPr lang="en-GB" dirty="0"/>
              <a:t> over the </a:t>
            </a:r>
            <a:r>
              <a:rPr lang="en-GB" b="1" dirty="0"/>
              <a:t>last line of defence</a:t>
            </a:r>
            <a:r>
              <a:rPr lang="en-GB" dirty="0"/>
              <a:t> to identify and control the dangers and complete the job safely.</a:t>
            </a:r>
          </a:p>
          <a:p>
            <a:pPr lvl="1">
              <a:buClr>
                <a:srgbClr val="00338D"/>
              </a:buClr>
            </a:pPr>
            <a:r>
              <a:rPr lang="en-GB" dirty="0"/>
              <a:t>When </a:t>
            </a:r>
            <a:r>
              <a:rPr lang="en-GB" b="1" dirty="0"/>
              <a:t>YOU</a:t>
            </a:r>
            <a:r>
              <a:rPr lang="en-GB" dirty="0"/>
              <a:t> are in control, </a:t>
            </a:r>
            <a:r>
              <a:rPr lang="en-GB" b="1" dirty="0"/>
              <a:t>YOU </a:t>
            </a:r>
            <a:r>
              <a:rPr lang="en-GB" dirty="0"/>
              <a:t>are empowered to influence the course of events and enhance the ability to prevent injury.</a:t>
            </a:r>
          </a:p>
          <a:p>
            <a:endParaRPr lang="en-GB" dirty="0"/>
          </a:p>
        </p:txBody>
      </p:sp>
      <p:sp>
        <p:nvSpPr>
          <p:cNvPr id="4" name="Slide Number Placeholder 3"/>
          <p:cNvSpPr>
            <a:spLocks noGrp="1"/>
          </p:cNvSpPr>
          <p:nvPr>
            <p:ph type="sldNum" sz="quarter" idx="10"/>
          </p:nvPr>
        </p:nvSpPr>
        <p:spPr/>
        <p:txBody>
          <a:bodyPr/>
          <a:lstStyle/>
          <a:p>
            <a:fld id="{09585EE1-6839-4EE9-86C0-7133FD093870}" type="slidenum">
              <a:rPr lang="en-AU" smtClean="0"/>
              <a:pPr/>
              <a:t>22</a:t>
            </a:fld>
            <a:endParaRPr lang="en-AU" dirty="0"/>
          </a:p>
        </p:txBody>
      </p:sp>
      <p:pic>
        <p:nvPicPr>
          <p:cNvPr id="5" name="Picture 4"/>
          <p:cNvPicPr>
            <a:picLocks noChangeAspect="1"/>
          </p:cNvPicPr>
          <p:nvPr/>
        </p:nvPicPr>
        <p:blipFill>
          <a:blip r:embed="rId3"/>
          <a:stretch>
            <a:fillRect/>
          </a:stretch>
        </p:blipFill>
        <p:spPr>
          <a:xfrm>
            <a:off x="8867775" y="1814375"/>
            <a:ext cx="2908081" cy="3232426"/>
          </a:xfrm>
          <a:prstGeom prst="rect">
            <a:avLst/>
          </a:prstGeom>
        </p:spPr>
      </p:pic>
    </p:spTree>
    <p:extLst>
      <p:ext uri="{BB962C8B-B14F-4D97-AF65-F5344CB8AC3E}">
        <p14:creationId xmlns:p14="http://schemas.microsoft.com/office/powerpoint/2010/main" val="1860608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Doing the right thing</a:t>
            </a:r>
          </a:p>
        </p:txBody>
      </p:sp>
      <p:sp>
        <p:nvSpPr>
          <p:cNvPr id="3" name="Content Placeholder 2"/>
          <p:cNvSpPr>
            <a:spLocks noGrp="1"/>
          </p:cNvSpPr>
          <p:nvPr>
            <p:ph idx="1"/>
          </p:nvPr>
        </p:nvSpPr>
        <p:spPr>
          <a:xfrm>
            <a:off x="403288" y="1503878"/>
            <a:ext cx="7517219" cy="4427584"/>
          </a:xfrm>
        </p:spPr>
        <p:txBody>
          <a:bodyPr/>
          <a:lstStyle/>
          <a:p>
            <a:pPr>
              <a:buClr>
                <a:srgbClr val="00338D"/>
              </a:buClr>
            </a:pPr>
            <a:r>
              <a:rPr lang="en-GB" b="1" dirty="0"/>
              <a:t>Recycling</a:t>
            </a:r>
          </a:p>
          <a:p>
            <a:pPr lvl="1">
              <a:buClr>
                <a:srgbClr val="00338D"/>
              </a:buClr>
            </a:pPr>
            <a:r>
              <a:rPr lang="en-GB" dirty="0"/>
              <a:t>There are recycle bins for plastics, cans and general waste located in each office area and in the amenities Area.</a:t>
            </a:r>
          </a:p>
          <a:p>
            <a:pPr lvl="1">
              <a:buClr>
                <a:srgbClr val="00338D"/>
              </a:buClr>
            </a:pPr>
            <a:r>
              <a:rPr lang="en-GB" dirty="0"/>
              <a:t>There is a bin for glass recycling in the Amenities Area.</a:t>
            </a:r>
          </a:p>
          <a:p>
            <a:pPr lvl="1">
              <a:buClr>
                <a:srgbClr val="00338D"/>
              </a:buClr>
            </a:pPr>
            <a:r>
              <a:rPr lang="en-GB" dirty="0"/>
              <a:t>There are large  blue wheelie bins for recycling paper in each office area.  These are uplifted on a regular basis and the contents confidentially destroyed.</a:t>
            </a:r>
          </a:p>
          <a:p>
            <a:pPr lvl="1">
              <a:buClr>
                <a:srgbClr val="00338D"/>
              </a:buClr>
            </a:pPr>
            <a:r>
              <a:rPr lang="en-GB" dirty="0"/>
              <a:t>Any cardboard for recycling can be left next to the blue wheelie bins.</a:t>
            </a:r>
          </a:p>
          <a:p>
            <a:pPr lvl="1">
              <a:buClr>
                <a:srgbClr val="00338D"/>
              </a:buClr>
            </a:pPr>
            <a:r>
              <a:rPr lang="en-GB" dirty="0"/>
              <a:t>Please think carefully before depositing recycling – anything incorrectly deposited results in the contents of that bin being discarded as general waste for landfill, and defeats the purpose of recycling.</a:t>
            </a:r>
          </a:p>
          <a:p>
            <a:endParaRPr lang="en-GB" dirty="0"/>
          </a:p>
        </p:txBody>
      </p:sp>
      <p:sp>
        <p:nvSpPr>
          <p:cNvPr id="4" name="Slide Number Placeholder 3"/>
          <p:cNvSpPr>
            <a:spLocks noGrp="1"/>
          </p:cNvSpPr>
          <p:nvPr>
            <p:ph type="sldNum" sz="quarter" idx="10"/>
          </p:nvPr>
        </p:nvSpPr>
        <p:spPr/>
        <p:txBody>
          <a:bodyPr/>
          <a:lstStyle/>
          <a:p>
            <a:fld id="{09585EE1-6839-4EE9-86C0-7133FD093870}" type="slidenum">
              <a:rPr lang="en-AU" smtClean="0"/>
              <a:pPr/>
              <a:t>23</a:t>
            </a:fld>
            <a:endParaRPr lang="en-AU" dirty="0"/>
          </a:p>
        </p:txBody>
      </p:sp>
      <p:grpSp>
        <p:nvGrpSpPr>
          <p:cNvPr id="21" name="Group 20"/>
          <p:cNvGrpSpPr/>
          <p:nvPr/>
        </p:nvGrpSpPr>
        <p:grpSpPr>
          <a:xfrm>
            <a:off x="8342530" y="2333617"/>
            <a:ext cx="3393180" cy="3416315"/>
            <a:chOff x="8359595" y="1503878"/>
            <a:chExt cx="3393180" cy="3416315"/>
          </a:xfrm>
        </p:grpSpPr>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761" r="64501" b="52527"/>
            <a:stretch/>
          </p:blipFill>
          <p:spPr bwMode="auto">
            <a:xfrm>
              <a:off x="9577051" y="1814281"/>
              <a:ext cx="940159" cy="131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6251" r="33749" b="51598"/>
            <a:stretch/>
          </p:blipFill>
          <p:spPr bwMode="auto">
            <a:xfrm>
              <a:off x="9042577" y="3579150"/>
              <a:ext cx="888643" cy="134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7119" t="1917" r="2882" b="51599"/>
            <a:stretch/>
          </p:blipFill>
          <p:spPr bwMode="auto">
            <a:xfrm>
              <a:off x="10769956" y="1865797"/>
              <a:ext cx="888643" cy="12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251" t="48402" r="64184" b="4961"/>
            <a:stretch/>
          </p:blipFill>
          <p:spPr bwMode="auto">
            <a:xfrm>
              <a:off x="8482267" y="1891555"/>
              <a:ext cx="875764" cy="129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359595" y="1503878"/>
              <a:ext cx="1146220" cy="467436"/>
            </a:xfrm>
            <a:prstGeom prst="rect">
              <a:avLst/>
            </a:prstGeom>
            <a:noFill/>
          </p:spPr>
          <p:txBody>
            <a:bodyPr wrap="square" rtlCol="0">
              <a:spAutoFit/>
            </a:bodyPr>
            <a:lstStyle/>
            <a:p>
              <a:pPr algn="ctr">
                <a:lnSpc>
                  <a:spcPts val="1400"/>
                </a:lnSpc>
              </a:pPr>
              <a:r>
                <a:rPr lang="en-GB" sz="1800" b="1" dirty="0"/>
                <a:t>General Waste</a:t>
              </a:r>
            </a:p>
          </p:txBody>
        </p:sp>
        <p:sp>
          <p:nvSpPr>
            <p:cNvPr id="14" name="TextBox 13"/>
            <p:cNvSpPr txBox="1"/>
            <p:nvPr/>
          </p:nvSpPr>
          <p:spPr>
            <a:xfrm>
              <a:off x="9474020" y="1625456"/>
              <a:ext cx="1146220" cy="369332"/>
            </a:xfrm>
            <a:prstGeom prst="rect">
              <a:avLst/>
            </a:prstGeom>
            <a:noFill/>
          </p:spPr>
          <p:txBody>
            <a:bodyPr wrap="square" rtlCol="0">
              <a:spAutoFit/>
            </a:bodyPr>
            <a:lstStyle/>
            <a:p>
              <a:pPr algn="ctr"/>
              <a:r>
                <a:rPr lang="en-GB" sz="1800" b="1" dirty="0"/>
                <a:t>Plastics</a:t>
              </a:r>
            </a:p>
          </p:txBody>
        </p:sp>
        <p:sp>
          <p:nvSpPr>
            <p:cNvPr id="15" name="TextBox 14"/>
            <p:cNvSpPr txBox="1"/>
            <p:nvPr/>
          </p:nvSpPr>
          <p:spPr>
            <a:xfrm>
              <a:off x="10606555" y="1625456"/>
              <a:ext cx="1146220" cy="369332"/>
            </a:xfrm>
            <a:prstGeom prst="rect">
              <a:avLst/>
            </a:prstGeom>
            <a:noFill/>
          </p:spPr>
          <p:txBody>
            <a:bodyPr wrap="square" rtlCol="0">
              <a:spAutoFit/>
            </a:bodyPr>
            <a:lstStyle/>
            <a:p>
              <a:pPr algn="ctr"/>
              <a:r>
                <a:rPr lang="en-GB" sz="1800" b="1" dirty="0"/>
                <a:t>Cans</a:t>
              </a:r>
            </a:p>
          </p:txBody>
        </p:sp>
        <p:pic>
          <p:nvPicPr>
            <p:cNvPr id="19" name="Picture 18"/>
            <p:cNvPicPr>
              <a:picLocks noChangeAspect="1"/>
            </p:cNvPicPr>
            <p:nvPr/>
          </p:nvPicPr>
          <p:blipFill>
            <a:blip r:embed="rId4"/>
            <a:stretch>
              <a:fillRect/>
            </a:stretch>
          </p:blipFill>
          <p:spPr>
            <a:xfrm>
              <a:off x="10356962" y="3718912"/>
              <a:ext cx="821896" cy="1176012"/>
            </a:xfrm>
            <a:prstGeom prst="rect">
              <a:avLst/>
            </a:prstGeom>
          </p:spPr>
        </p:pic>
        <p:sp>
          <p:nvSpPr>
            <p:cNvPr id="20" name="TextBox 19"/>
            <p:cNvSpPr txBox="1"/>
            <p:nvPr/>
          </p:nvSpPr>
          <p:spPr>
            <a:xfrm>
              <a:off x="10153134" y="3361507"/>
              <a:ext cx="1146220" cy="369332"/>
            </a:xfrm>
            <a:prstGeom prst="rect">
              <a:avLst/>
            </a:prstGeom>
            <a:noFill/>
          </p:spPr>
          <p:txBody>
            <a:bodyPr wrap="square" rtlCol="0">
              <a:spAutoFit/>
            </a:bodyPr>
            <a:lstStyle/>
            <a:p>
              <a:pPr algn="ctr"/>
              <a:r>
                <a:rPr lang="en-GB" sz="1800" b="1" dirty="0"/>
                <a:t>Paper</a:t>
              </a:r>
            </a:p>
          </p:txBody>
        </p:sp>
        <p:sp>
          <p:nvSpPr>
            <p:cNvPr id="16" name="TextBox 15"/>
            <p:cNvSpPr txBox="1"/>
            <p:nvPr/>
          </p:nvSpPr>
          <p:spPr>
            <a:xfrm>
              <a:off x="8860824" y="3361507"/>
              <a:ext cx="1146220" cy="369332"/>
            </a:xfrm>
            <a:prstGeom prst="rect">
              <a:avLst/>
            </a:prstGeom>
            <a:noFill/>
          </p:spPr>
          <p:txBody>
            <a:bodyPr wrap="square" rtlCol="0">
              <a:spAutoFit/>
            </a:bodyPr>
            <a:lstStyle/>
            <a:p>
              <a:pPr algn="ctr"/>
              <a:r>
                <a:rPr lang="en-GB" sz="1800" b="1" dirty="0"/>
                <a:t>Glass</a:t>
              </a:r>
            </a:p>
          </p:txBody>
        </p:sp>
      </p:grpSp>
    </p:spTree>
    <p:extLst>
      <p:ext uri="{BB962C8B-B14F-4D97-AF65-F5344CB8AC3E}">
        <p14:creationId xmlns:p14="http://schemas.microsoft.com/office/powerpoint/2010/main" val="671022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Recommendations</a:t>
            </a:r>
          </a:p>
        </p:txBody>
      </p:sp>
      <p:sp>
        <p:nvSpPr>
          <p:cNvPr id="3" name="Content Placeholder 2"/>
          <p:cNvSpPr>
            <a:spLocks noGrp="1"/>
          </p:cNvSpPr>
          <p:nvPr>
            <p:ph idx="1"/>
          </p:nvPr>
        </p:nvSpPr>
        <p:spPr/>
        <p:txBody>
          <a:bodyPr/>
          <a:lstStyle/>
          <a:p>
            <a:r>
              <a:rPr lang="en-GB" dirty="0"/>
              <a:t>Before the end of your first week in the office, take a few minutes to familiarise yourself with your new equipment and location of the following:</a:t>
            </a:r>
          </a:p>
          <a:p>
            <a:pPr lvl="1">
              <a:buClr>
                <a:srgbClr val="00338D"/>
              </a:buClr>
            </a:pPr>
            <a:r>
              <a:rPr lang="en-GB" dirty="0"/>
              <a:t>Emergency Exits</a:t>
            </a:r>
          </a:p>
          <a:p>
            <a:pPr lvl="1">
              <a:buClr>
                <a:srgbClr val="00338D"/>
              </a:buClr>
            </a:pPr>
            <a:r>
              <a:rPr lang="en-GB" dirty="0"/>
              <a:t>Fire Call Points</a:t>
            </a:r>
          </a:p>
          <a:p>
            <a:pPr lvl="1">
              <a:buClr>
                <a:srgbClr val="00338D"/>
              </a:buClr>
            </a:pPr>
            <a:r>
              <a:rPr lang="en-GB" dirty="0"/>
              <a:t>Emergency Assembly Points</a:t>
            </a:r>
          </a:p>
          <a:p>
            <a:pPr lvl="1">
              <a:buClr>
                <a:srgbClr val="00338D"/>
              </a:buClr>
            </a:pPr>
            <a:r>
              <a:rPr lang="en-GB" dirty="0"/>
              <a:t>Emergency Notice boards</a:t>
            </a:r>
          </a:p>
          <a:p>
            <a:pPr lvl="1">
              <a:buClr>
                <a:srgbClr val="00338D"/>
              </a:buClr>
            </a:pPr>
            <a:r>
              <a:rPr lang="en-GB" dirty="0"/>
              <a:t>First Aiders &amp; Floor Leaders</a:t>
            </a:r>
          </a:p>
          <a:p>
            <a:pPr lvl="1">
              <a:buClr>
                <a:srgbClr val="00338D"/>
              </a:buClr>
            </a:pPr>
            <a:r>
              <a:rPr lang="en-GB" dirty="0"/>
              <a:t>Welfare Facilities</a:t>
            </a:r>
          </a:p>
          <a:p>
            <a:pPr lvl="1">
              <a:buClr>
                <a:srgbClr val="00338D"/>
              </a:buClr>
            </a:pPr>
            <a:r>
              <a:rPr lang="en-GB" dirty="0"/>
              <a:t>Recycling Bins</a:t>
            </a:r>
          </a:p>
        </p:txBody>
      </p:sp>
      <p:sp>
        <p:nvSpPr>
          <p:cNvPr id="4" name="Slide Number Placeholder 3"/>
          <p:cNvSpPr>
            <a:spLocks noGrp="1"/>
          </p:cNvSpPr>
          <p:nvPr>
            <p:ph type="sldNum" sz="quarter" idx="10"/>
          </p:nvPr>
        </p:nvSpPr>
        <p:spPr/>
        <p:txBody>
          <a:bodyPr/>
          <a:lstStyle/>
          <a:p>
            <a:fld id="{09585EE1-6839-4EE9-86C0-7133FD093870}" type="slidenum">
              <a:rPr lang="en-AU" smtClean="0"/>
              <a:pPr/>
              <a:t>24</a:t>
            </a:fld>
            <a:endParaRPr lang="en-AU" dirty="0"/>
          </a:p>
        </p:txBody>
      </p:sp>
    </p:spTree>
    <p:extLst>
      <p:ext uri="{BB962C8B-B14F-4D97-AF65-F5344CB8AC3E}">
        <p14:creationId xmlns:p14="http://schemas.microsoft.com/office/powerpoint/2010/main" val="228095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lstStyle/>
          <a:p>
            <a:pPr lvl="1">
              <a:buClr>
                <a:srgbClr val="00338D"/>
              </a:buClr>
            </a:pPr>
            <a:r>
              <a:rPr lang="en-GB" dirty="0"/>
              <a:t>Health and Safety is everyone’s responsibility</a:t>
            </a:r>
          </a:p>
          <a:p>
            <a:pPr lvl="1">
              <a:buClr>
                <a:srgbClr val="00338D"/>
              </a:buClr>
            </a:pPr>
            <a:r>
              <a:rPr lang="en-GB" dirty="0"/>
              <a:t>Report all incidents, injuries and near misses</a:t>
            </a:r>
          </a:p>
          <a:p>
            <a:pPr lvl="1">
              <a:buClr>
                <a:srgbClr val="00338D"/>
              </a:buClr>
            </a:pPr>
            <a:r>
              <a:rPr lang="en-GB" dirty="0"/>
              <a:t>Follow safe work procedures</a:t>
            </a:r>
          </a:p>
          <a:p>
            <a:pPr lvl="1">
              <a:buClr>
                <a:srgbClr val="00338D"/>
              </a:buClr>
            </a:pPr>
            <a:r>
              <a:rPr lang="en-GB" dirty="0"/>
              <a:t>Identify, assess and control the specific hazards of your workplace</a:t>
            </a:r>
          </a:p>
          <a:p>
            <a:pPr lvl="1">
              <a:buClr>
                <a:srgbClr val="00338D"/>
              </a:buClr>
            </a:pPr>
            <a:endParaRPr lang="en-GB" dirty="0"/>
          </a:p>
          <a:p>
            <a:pPr lvl="1">
              <a:buClr>
                <a:srgbClr val="00338D"/>
              </a:buClr>
            </a:pPr>
            <a:endParaRPr lang="en-GB" dirty="0"/>
          </a:p>
          <a:p>
            <a:pPr lvl="1">
              <a:buClr>
                <a:srgbClr val="00338D"/>
              </a:buClr>
            </a:pPr>
            <a:endParaRPr lang="en-GB" dirty="0"/>
          </a:p>
          <a:p>
            <a:pPr lvl="1">
              <a:buClr>
                <a:srgbClr val="00338D"/>
              </a:buClr>
            </a:pPr>
            <a:endParaRPr lang="en-GB" dirty="0"/>
          </a:p>
          <a:p>
            <a:pPr lvl="1">
              <a:buClr>
                <a:srgbClr val="00338D"/>
              </a:buClr>
            </a:pPr>
            <a:endParaRPr lang="en-GB" dirty="0"/>
          </a:p>
          <a:p>
            <a:pPr marL="0" lvl="1" indent="0">
              <a:buClr>
                <a:srgbClr val="00338D"/>
              </a:buClr>
              <a:buNone/>
            </a:pPr>
            <a:r>
              <a:rPr lang="en-GB" dirty="0"/>
              <a:t>Nothing is so urgent or important that it overrides this commitment.</a:t>
            </a:r>
          </a:p>
        </p:txBody>
      </p:sp>
      <p:sp>
        <p:nvSpPr>
          <p:cNvPr id="4" name="Slide Number Placeholder 3"/>
          <p:cNvSpPr>
            <a:spLocks noGrp="1"/>
          </p:cNvSpPr>
          <p:nvPr>
            <p:ph type="sldNum" sz="quarter" idx="10"/>
          </p:nvPr>
        </p:nvSpPr>
        <p:spPr/>
        <p:txBody>
          <a:bodyPr/>
          <a:lstStyle/>
          <a:p>
            <a:fld id="{09585EE1-6839-4EE9-86C0-7133FD093870}" type="slidenum">
              <a:rPr lang="en-AU" smtClean="0"/>
              <a:pPr/>
              <a:t>25</a:t>
            </a:fld>
            <a:endParaRPr lang="en-AU" dirty="0"/>
          </a:p>
        </p:txBody>
      </p:sp>
      <p:sp>
        <p:nvSpPr>
          <p:cNvPr id="5" name="Text Placeholder 8"/>
          <p:cNvSpPr txBox="1">
            <a:spLocks/>
          </p:cNvSpPr>
          <p:nvPr/>
        </p:nvSpPr>
        <p:spPr>
          <a:xfrm>
            <a:off x="3689705" y="3696087"/>
            <a:ext cx="3150958" cy="691376"/>
          </a:xfrm>
          <a:prstGeom prst="rect">
            <a:avLst/>
          </a:prstGeom>
          <a:solidFill>
            <a:srgbClr val="00338D"/>
          </a:solidFill>
        </p:spPr>
        <p:txBody>
          <a:bodyPr/>
          <a:lstStyle>
            <a:lvl1pPr marL="0" indent="0" algn="l" defTabSz="1088502" rtl="0" eaLnBrk="1" latinLnBrk="0" hangingPunct="1">
              <a:lnSpc>
                <a:spcPct val="90000"/>
              </a:lnSpc>
              <a:spcBef>
                <a:spcPts val="1428"/>
              </a:spcBef>
              <a:buClr>
                <a:schemeClr val="tx2"/>
              </a:buClr>
              <a:buSzPct val="80000"/>
              <a:buFontTx/>
              <a:buNone/>
              <a:defRPr sz="2400" kern="1200" baseline="0">
                <a:solidFill>
                  <a:schemeClr val="tx1"/>
                </a:solidFill>
                <a:latin typeface="+mn-lt"/>
                <a:ea typeface="+mn-ea"/>
                <a:cs typeface="+mn-cs"/>
              </a:defRPr>
            </a:lvl1pPr>
            <a:lvl2pPr marL="278554" indent="-278554" algn="l" defTabSz="1088502" rtl="0" eaLnBrk="1" latinLnBrk="0" hangingPunct="1">
              <a:lnSpc>
                <a:spcPct val="90000"/>
              </a:lnSpc>
              <a:spcBef>
                <a:spcPts val="600"/>
              </a:spcBef>
              <a:buClr>
                <a:schemeClr val="accent1"/>
              </a:buClr>
              <a:buFont typeface="Wingdings" panose="05000000000000000000" pitchFamily="2" charset="2"/>
              <a:buChar char="§"/>
              <a:defRPr sz="2400" kern="1200" baseline="0">
                <a:solidFill>
                  <a:schemeClr val="tx1"/>
                </a:solidFill>
                <a:latin typeface="+mn-lt"/>
                <a:ea typeface="+mn-ea"/>
                <a:cs typeface="+mn-cs"/>
              </a:defRPr>
            </a:lvl2pPr>
            <a:lvl3pPr marL="557107" indent="-278554" algn="l" defTabSz="1088502" rtl="0" eaLnBrk="1" latinLnBrk="0" hangingPunct="1">
              <a:lnSpc>
                <a:spcPct val="90000"/>
              </a:lnSpc>
              <a:spcBef>
                <a:spcPts val="600"/>
              </a:spcBef>
              <a:buFont typeface="Wingdings" panose="05000000000000000000" pitchFamily="2" charset="2"/>
              <a:buChar char="§"/>
              <a:defRPr sz="2000" kern="1200">
                <a:solidFill>
                  <a:schemeClr val="tx1"/>
                </a:solidFill>
                <a:latin typeface="+mn-lt"/>
                <a:ea typeface="+mn-ea"/>
                <a:cs typeface="+mn-cs"/>
              </a:defRPr>
            </a:lvl3pPr>
            <a:lvl4pPr marL="835661" indent="-278554" algn="l" defTabSz="1088502" rtl="0" eaLnBrk="1" latinLnBrk="0" hangingPunct="1">
              <a:lnSpc>
                <a:spcPct val="90000"/>
              </a:lnSpc>
              <a:spcBef>
                <a:spcPts val="600"/>
              </a:spcBef>
              <a:buSzPct val="100000"/>
              <a:buFont typeface="Wingdings" panose="05000000000000000000" pitchFamily="2" charset="2"/>
              <a:buChar char=""/>
              <a:defRPr sz="1800" kern="1200">
                <a:solidFill>
                  <a:schemeClr val="tx1"/>
                </a:solidFill>
                <a:latin typeface="+mn-lt"/>
                <a:ea typeface="+mn-ea"/>
                <a:cs typeface="+mn-cs"/>
              </a:defRPr>
            </a:lvl4pPr>
            <a:lvl5pPr marL="1114214" indent="-272125" algn="l" defTabSz="1088502" rtl="0" eaLnBrk="1" latinLnBrk="0" hangingPunct="1">
              <a:lnSpc>
                <a:spcPct val="90000"/>
              </a:lnSpc>
              <a:spcBef>
                <a:spcPts val="600"/>
              </a:spcBef>
              <a:buFont typeface="Titillium Web" panose="00000500000000000000" pitchFamily="2" charset="0"/>
              <a:buChar char="–"/>
              <a:defRPr sz="1800" kern="1200">
                <a:solidFill>
                  <a:schemeClr val="tx1"/>
                </a:solidFill>
                <a:latin typeface="+mn-lt"/>
                <a:ea typeface="+mn-ea"/>
                <a:cs typeface="+mn-cs"/>
              </a:defRPr>
            </a:lvl5pPr>
            <a:lvl6pPr marL="2993380"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6pPr>
            <a:lvl7pPr marL="3537631"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7pPr>
            <a:lvl8pPr marL="408188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8pPr>
            <a:lvl9pPr marL="4626132" indent="-272125" algn="l" defTabSz="1088502" rtl="0" eaLnBrk="1" latinLnBrk="0" hangingPunct="1">
              <a:lnSpc>
                <a:spcPct val="90000"/>
              </a:lnSpc>
              <a:spcBef>
                <a:spcPts val="595"/>
              </a:spcBef>
              <a:buFont typeface="Arial"/>
              <a:buChar char="•"/>
              <a:defRPr sz="2100" kern="1200">
                <a:solidFill>
                  <a:schemeClr val="tx1"/>
                </a:solidFill>
                <a:latin typeface="+mn-lt"/>
                <a:ea typeface="+mn-ea"/>
                <a:cs typeface="+mn-cs"/>
              </a:defRPr>
            </a:lvl9pPr>
          </a:lstStyle>
          <a:p>
            <a:pPr algn="ctr"/>
            <a:r>
              <a:rPr lang="en-GB" sz="4000" b="1" dirty="0">
                <a:solidFill>
                  <a:schemeClr val="bg1"/>
                </a:solidFill>
              </a:rPr>
              <a:t>Think</a:t>
            </a:r>
            <a:r>
              <a:rPr lang="en-GB" sz="3600" b="1" dirty="0">
                <a:solidFill>
                  <a:schemeClr val="bg1"/>
                </a:solidFill>
              </a:rPr>
              <a:t> </a:t>
            </a:r>
            <a:r>
              <a:rPr lang="en-GB" sz="4800" b="1" dirty="0">
                <a:solidFill>
                  <a:schemeClr val="bg1"/>
                </a:solidFill>
              </a:rPr>
              <a:t>SAFE!</a:t>
            </a:r>
            <a:endParaRPr lang="en-GB" sz="3600" b="1" dirty="0">
              <a:solidFill>
                <a:schemeClr val="bg1"/>
              </a:solidFill>
            </a:endParaRPr>
          </a:p>
        </p:txBody>
      </p:sp>
    </p:spTree>
    <p:extLst>
      <p:ext uri="{BB962C8B-B14F-4D97-AF65-F5344CB8AC3E}">
        <p14:creationId xmlns:p14="http://schemas.microsoft.com/office/powerpoint/2010/main" val="345293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51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Section 2</a:t>
            </a:r>
          </a:p>
          <a:p>
            <a:r>
              <a:rPr lang="en-GB" b="1" dirty="0"/>
              <a:t>Employer’s General Duty</a:t>
            </a:r>
          </a:p>
          <a:p>
            <a:pPr lvl="1">
              <a:buClr>
                <a:srgbClr val="00338D"/>
              </a:buClr>
            </a:pPr>
            <a:r>
              <a:rPr lang="en-GB" dirty="0"/>
              <a:t>To ensure as far as is reasonably practicable the health, safety and welfare of his employees.</a:t>
            </a:r>
          </a:p>
        </p:txBody>
      </p:sp>
      <p:sp>
        <p:nvSpPr>
          <p:cNvPr id="3" name="Content Placeholder 2"/>
          <p:cNvSpPr>
            <a:spLocks noGrp="1"/>
          </p:cNvSpPr>
          <p:nvPr>
            <p:ph idx="51"/>
          </p:nvPr>
        </p:nvSpPr>
        <p:spPr/>
        <p:txBody>
          <a:bodyPr/>
          <a:lstStyle/>
          <a:p>
            <a:r>
              <a:rPr lang="en-GB" b="1" dirty="0"/>
              <a:t>Sections 7 &amp; 8</a:t>
            </a:r>
          </a:p>
          <a:p>
            <a:r>
              <a:rPr lang="en-GB" b="1" dirty="0"/>
              <a:t>Employee’s Duties</a:t>
            </a:r>
          </a:p>
          <a:p>
            <a:pPr lvl="1">
              <a:buClr>
                <a:srgbClr val="00338D"/>
              </a:buClr>
            </a:pPr>
            <a:r>
              <a:rPr lang="en-GB" dirty="0"/>
              <a:t>To ensure their own health and safety and the health and safety of others.</a:t>
            </a:r>
          </a:p>
          <a:p>
            <a:pPr lvl="1">
              <a:buClr>
                <a:srgbClr val="00338D"/>
              </a:buClr>
            </a:pPr>
            <a:r>
              <a:rPr lang="en-GB" dirty="0"/>
              <a:t>To co-operate with their employer on matters relating to health and safety.</a:t>
            </a:r>
          </a:p>
          <a:p>
            <a:pPr lvl="1">
              <a:buClr>
                <a:srgbClr val="00338D"/>
              </a:buClr>
            </a:pPr>
            <a:r>
              <a:rPr lang="en-GB" dirty="0"/>
              <a:t>Not to interfere with anything provided in the interests of health and safety.</a:t>
            </a:r>
          </a:p>
        </p:txBody>
      </p:sp>
      <p:sp>
        <p:nvSpPr>
          <p:cNvPr id="4" name="Title 3"/>
          <p:cNvSpPr>
            <a:spLocks noGrp="1"/>
          </p:cNvSpPr>
          <p:nvPr>
            <p:ph type="title"/>
          </p:nvPr>
        </p:nvSpPr>
        <p:spPr/>
        <p:txBody>
          <a:bodyPr/>
          <a:lstStyle/>
          <a:p>
            <a:r>
              <a:rPr lang="en-GB" dirty="0"/>
              <a:t>Health &amp; Safety at Work Act 1974</a:t>
            </a:r>
          </a:p>
        </p:txBody>
      </p:sp>
      <p:sp>
        <p:nvSpPr>
          <p:cNvPr id="5" name="Slide Number Placeholder 4"/>
          <p:cNvSpPr>
            <a:spLocks noGrp="1"/>
          </p:cNvSpPr>
          <p:nvPr>
            <p:ph type="sldNum" sz="quarter" idx="52"/>
          </p:nvPr>
        </p:nvSpPr>
        <p:spPr/>
        <p:txBody>
          <a:bodyPr/>
          <a:lstStyle/>
          <a:p>
            <a:fld id="{09585EE1-6839-4EE9-86C0-7133FD093870}" type="slidenum">
              <a:rPr lang="en-AU" smtClean="0"/>
              <a:pPr/>
              <a:t>3</a:t>
            </a:fld>
            <a:endParaRPr lang="en-AU" dirty="0"/>
          </a:p>
        </p:txBody>
      </p:sp>
    </p:spTree>
    <p:extLst>
      <p:ext uri="{BB962C8B-B14F-4D97-AF65-F5344CB8AC3E}">
        <p14:creationId xmlns:p14="http://schemas.microsoft.com/office/powerpoint/2010/main" val="163285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Clr>
                <a:srgbClr val="00338D"/>
              </a:buClr>
            </a:pPr>
            <a:r>
              <a:rPr lang="en-GB" dirty="0"/>
              <a:t>This policy is a statement of our HSE commitments and expectations.</a:t>
            </a:r>
          </a:p>
          <a:p>
            <a:pPr lvl="1">
              <a:buClr>
                <a:srgbClr val="00338D"/>
              </a:buClr>
            </a:pPr>
            <a:r>
              <a:rPr lang="en-GB" dirty="0"/>
              <a:t>It is underpinned by our management system framework and organisational arrangements but fundamentally it is built on the foundations of our behaviours and attitudes to HSE.</a:t>
            </a:r>
          </a:p>
          <a:p>
            <a:pPr lvl="1">
              <a:buClr>
                <a:srgbClr val="00338D"/>
              </a:buClr>
            </a:pPr>
            <a:r>
              <a:rPr lang="en-GB" dirty="0"/>
              <a:t>It is displayed on HSE notice boards throughout the office along with copies of current Company safety alerts.</a:t>
            </a:r>
          </a:p>
        </p:txBody>
      </p:sp>
      <p:sp>
        <p:nvSpPr>
          <p:cNvPr id="4" name="Title 3"/>
          <p:cNvSpPr>
            <a:spLocks noGrp="1"/>
          </p:cNvSpPr>
          <p:nvPr>
            <p:ph type="title"/>
          </p:nvPr>
        </p:nvSpPr>
        <p:spPr/>
        <p:txBody>
          <a:bodyPr/>
          <a:lstStyle/>
          <a:p>
            <a:r>
              <a:rPr lang="en-GB" dirty="0"/>
              <a:t>HSE Policy</a:t>
            </a:r>
          </a:p>
        </p:txBody>
      </p:sp>
      <p:sp>
        <p:nvSpPr>
          <p:cNvPr id="5" name="Slide Number Placeholder 4"/>
          <p:cNvSpPr>
            <a:spLocks noGrp="1"/>
          </p:cNvSpPr>
          <p:nvPr>
            <p:ph type="sldNum" sz="quarter" idx="52"/>
          </p:nvPr>
        </p:nvSpPr>
        <p:spPr/>
        <p:txBody>
          <a:bodyPr/>
          <a:lstStyle/>
          <a:p>
            <a:fld id="{09585EE1-6839-4EE9-86C0-7133FD093870}" type="slidenum">
              <a:rPr lang="en-AU" smtClean="0"/>
              <a:pPr/>
              <a:t>4</a:t>
            </a:fld>
            <a:endParaRPr lang="en-AU" dirty="0"/>
          </a:p>
        </p:txBody>
      </p:sp>
      <p:pic>
        <p:nvPicPr>
          <p:cNvPr id="9" name="Picture 8">
            <a:extLst>
              <a:ext uri="{FF2B5EF4-FFF2-40B4-BE49-F238E27FC236}">
                <a16:creationId xmlns:a16="http://schemas.microsoft.com/office/drawing/2014/main" id="{1D66BCC1-B51D-4BF0-B0B2-DFC8A108B00F}"/>
              </a:ext>
            </a:extLst>
          </p:cNvPr>
          <p:cNvPicPr>
            <a:picLocks noChangeAspect="1"/>
          </p:cNvPicPr>
          <p:nvPr/>
        </p:nvPicPr>
        <p:blipFill>
          <a:blip r:embed="rId3"/>
          <a:stretch>
            <a:fillRect/>
          </a:stretch>
        </p:blipFill>
        <p:spPr>
          <a:xfrm>
            <a:off x="6585765" y="608255"/>
            <a:ext cx="4091825" cy="5773867"/>
          </a:xfrm>
          <a:prstGeom prst="rect">
            <a:avLst/>
          </a:prstGeom>
          <a:ln>
            <a:solidFill>
              <a:schemeClr val="tx1"/>
            </a:solidFill>
          </a:ln>
        </p:spPr>
      </p:pic>
    </p:spTree>
    <p:extLst>
      <p:ext uri="{BB962C8B-B14F-4D97-AF65-F5344CB8AC3E}">
        <p14:creationId xmlns:p14="http://schemas.microsoft.com/office/powerpoint/2010/main" val="379015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03288" y="1503997"/>
            <a:ext cx="5692711" cy="5082998"/>
          </a:xfrm>
        </p:spPr>
        <p:txBody>
          <a:bodyPr/>
          <a:lstStyle/>
          <a:p>
            <a:r>
              <a:rPr lang="en-GB" b="1" dirty="0"/>
              <a:t>Action </a:t>
            </a:r>
            <a:r>
              <a:rPr lang="en-GB" dirty="0"/>
              <a:t>on discovery of smoke or fire</a:t>
            </a:r>
          </a:p>
          <a:p>
            <a:pPr lvl="1">
              <a:buClr>
                <a:srgbClr val="00338D"/>
              </a:buClr>
            </a:pPr>
            <a:r>
              <a:rPr lang="en-GB" dirty="0"/>
              <a:t>Operate the nearest fire alarm call point</a:t>
            </a:r>
          </a:p>
          <a:p>
            <a:pPr lvl="1">
              <a:buClr>
                <a:srgbClr val="00338D"/>
              </a:buClr>
            </a:pPr>
            <a:r>
              <a:rPr lang="en-GB" dirty="0"/>
              <a:t>Leave by your nearest exit</a:t>
            </a:r>
          </a:p>
          <a:p>
            <a:pPr lvl="1">
              <a:buClr>
                <a:srgbClr val="00338D"/>
              </a:buClr>
            </a:pPr>
            <a:r>
              <a:rPr lang="en-GB" dirty="0"/>
              <a:t>Do not attempt to use Fire Extinguishers to put out the fire</a:t>
            </a:r>
          </a:p>
        </p:txBody>
      </p:sp>
      <p:sp>
        <p:nvSpPr>
          <p:cNvPr id="5" name="Title 4"/>
          <p:cNvSpPr>
            <a:spLocks noGrp="1"/>
          </p:cNvSpPr>
          <p:nvPr>
            <p:ph type="title"/>
          </p:nvPr>
        </p:nvSpPr>
        <p:spPr/>
        <p:txBody>
          <a:bodyPr/>
          <a:lstStyle/>
          <a:p>
            <a:r>
              <a:rPr lang="en-GB" dirty="0"/>
              <a:t>Emergency Evacuation</a:t>
            </a:r>
          </a:p>
        </p:txBody>
      </p:sp>
      <p:sp>
        <p:nvSpPr>
          <p:cNvPr id="4" name="Slide Number Placeholder 3"/>
          <p:cNvSpPr>
            <a:spLocks noGrp="1"/>
          </p:cNvSpPr>
          <p:nvPr>
            <p:ph type="sldNum" sz="quarter" idx="52"/>
          </p:nvPr>
        </p:nvSpPr>
        <p:spPr/>
        <p:txBody>
          <a:bodyPr/>
          <a:lstStyle/>
          <a:p>
            <a:fld id="{09585EE1-6839-4EE9-86C0-7133FD093870}" type="slidenum">
              <a:rPr lang="en-AU" smtClean="0"/>
              <a:pPr/>
              <a:t>5</a:t>
            </a:fld>
            <a:endParaRPr lang="en-AU" dirty="0"/>
          </a:p>
        </p:txBody>
      </p:sp>
      <p:pic>
        <p:nvPicPr>
          <p:cNvPr id="8" name="Picture 2"/>
          <p:cNvPicPr>
            <a:picLocks noGrp="1" noChangeAspect="1" noChangeArrowheads="1"/>
          </p:cNvPicPr>
          <p:nvPr>
            <p:ph idx="51"/>
          </p:nvPr>
        </p:nvPicPr>
        <p:blipFill>
          <a:blip r:embed="rId3">
            <a:extLst>
              <a:ext uri="{28A0092B-C50C-407E-A947-70E740481C1C}">
                <a14:useLocalDpi xmlns:a14="http://schemas.microsoft.com/office/drawing/2010/main" val="0"/>
              </a:ext>
            </a:extLst>
          </a:blip>
          <a:srcRect t="8350" b="8350"/>
          <a:stretch>
            <a:fillRect/>
          </a:stretch>
        </p:blipFill>
        <p:spPr bwMode="auto">
          <a:xfrm>
            <a:off x="7499351" y="1485517"/>
            <a:ext cx="3360434" cy="41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98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Emergency Evacuation</a:t>
            </a:r>
          </a:p>
        </p:txBody>
      </p:sp>
      <p:sp>
        <p:nvSpPr>
          <p:cNvPr id="7" name="Content Placeholder 6"/>
          <p:cNvSpPr>
            <a:spLocks noGrp="1"/>
          </p:cNvSpPr>
          <p:nvPr>
            <p:ph idx="1"/>
          </p:nvPr>
        </p:nvSpPr>
        <p:spPr>
          <a:xfrm>
            <a:off x="403288" y="1503878"/>
            <a:ext cx="8331637" cy="4427584"/>
          </a:xfrm>
        </p:spPr>
        <p:txBody>
          <a:bodyPr/>
          <a:lstStyle/>
          <a:p>
            <a:r>
              <a:rPr lang="en-GB" b="1" dirty="0"/>
              <a:t>Actions </a:t>
            </a:r>
            <a:r>
              <a:rPr lang="en-GB" dirty="0"/>
              <a:t>on hearing the </a:t>
            </a:r>
            <a:r>
              <a:rPr lang="en-GB" b="1" dirty="0"/>
              <a:t>Fire Alarm</a:t>
            </a:r>
          </a:p>
          <a:p>
            <a:pPr lvl="1">
              <a:buClr>
                <a:srgbClr val="00338D"/>
              </a:buClr>
            </a:pPr>
            <a:r>
              <a:rPr lang="en-GB" b="1" dirty="0"/>
              <a:t>Evacuate </a:t>
            </a:r>
            <a:r>
              <a:rPr lang="en-GB" dirty="0"/>
              <a:t>via the emergency exits and assemble at the emergency assembly points</a:t>
            </a:r>
          </a:p>
          <a:p>
            <a:pPr lvl="1">
              <a:buClr>
                <a:srgbClr val="00338D"/>
              </a:buClr>
            </a:pPr>
            <a:r>
              <a:rPr lang="en-GB" b="1" dirty="0"/>
              <a:t>Follow </a:t>
            </a:r>
            <a:r>
              <a:rPr lang="en-GB" dirty="0"/>
              <a:t>the Floor Leaders’ instructions</a:t>
            </a:r>
          </a:p>
          <a:p>
            <a:pPr lvl="1">
              <a:buClr>
                <a:srgbClr val="00338D"/>
              </a:buClr>
            </a:pPr>
            <a:r>
              <a:rPr lang="en-GB" b="1" dirty="0"/>
              <a:t>Observe</a:t>
            </a:r>
            <a:r>
              <a:rPr lang="en-GB" dirty="0"/>
              <a:t> the following:</a:t>
            </a:r>
          </a:p>
          <a:p>
            <a:pPr lvl="2">
              <a:buClr>
                <a:srgbClr val="00338D"/>
              </a:buClr>
            </a:pPr>
            <a:r>
              <a:rPr lang="en-GB" b="1" dirty="0"/>
              <a:t>Do not </a:t>
            </a:r>
            <a:r>
              <a:rPr lang="en-GB" dirty="0"/>
              <a:t>delay to collect personal items</a:t>
            </a:r>
          </a:p>
          <a:p>
            <a:pPr lvl="2">
              <a:buClr>
                <a:srgbClr val="00338D"/>
              </a:buClr>
            </a:pPr>
            <a:r>
              <a:rPr lang="en-GB" b="1" dirty="0"/>
              <a:t>Do not </a:t>
            </a:r>
            <a:r>
              <a:rPr lang="en-GB" dirty="0"/>
              <a:t>use the lift</a:t>
            </a:r>
          </a:p>
          <a:p>
            <a:pPr lvl="2">
              <a:buClr>
                <a:srgbClr val="00338D"/>
              </a:buClr>
            </a:pPr>
            <a:r>
              <a:rPr lang="en-GB" b="1" dirty="0"/>
              <a:t>Do not </a:t>
            </a:r>
            <a:r>
              <a:rPr lang="en-GB" dirty="0"/>
              <a:t>attempt to phone Reception or Facilities Management</a:t>
            </a:r>
          </a:p>
          <a:p>
            <a:pPr lvl="2">
              <a:buClr>
                <a:srgbClr val="00338D"/>
              </a:buClr>
            </a:pPr>
            <a:r>
              <a:rPr lang="en-GB" b="1" dirty="0"/>
              <a:t>Do not </a:t>
            </a:r>
            <a:r>
              <a:rPr lang="en-GB" dirty="0"/>
              <a:t>attempt to re-enter the building until authorised by Facilities Management/Floor Leaders</a:t>
            </a:r>
          </a:p>
          <a:p>
            <a:pPr lvl="2">
              <a:buClr>
                <a:srgbClr val="00338D"/>
              </a:buClr>
            </a:pPr>
            <a:r>
              <a:rPr lang="en-GB" b="1" dirty="0"/>
              <a:t>Do not </a:t>
            </a:r>
            <a:r>
              <a:rPr lang="en-GB" dirty="0"/>
              <a:t>loiter on roadways</a:t>
            </a:r>
          </a:p>
          <a:p>
            <a:pPr lvl="2">
              <a:buClr>
                <a:srgbClr val="00338D"/>
              </a:buClr>
            </a:pPr>
            <a:r>
              <a:rPr lang="en-GB" b="1" dirty="0"/>
              <a:t>Do not </a:t>
            </a:r>
            <a:r>
              <a:rPr lang="en-GB" dirty="0"/>
              <a:t>smoke at the assembly points</a:t>
            </a:r>
          </a:p>
          <a:p>
            <a:pPr lvl="1">
              <a:buClr>
                <a:srgbClr val="00338D"/>
              </a:buClr>
            </a:pPr>
            <a:r>
              <a:rPr lang="en-GB" b="1" dirty="0"/>
              <a:t>Visitors </a:t>
            </a:r>
            <a:r>
              <a:rPr lang="en-GB" dirty="0"/>
              <a:t>should remain with their hosts</a:t>
            </a:r>
            <a:endParaRPr lang="en-GB" b="1" dirty="0"/>
          </a:p>
        </p:txBody>
      </p:sp>
      <p:sp>
        <p:nvSpPr>
          <p:cNvPr id="5" name="Slide Number Placeholder 4"/>
          <p:cNvSpPr>
            <a:spLocks noGrp="1"/>
          </p:cNvSpPr>
          <p:nvPr>
            <p:ph type="sldNum" sz="quarter" idx="10"/>
          </p:nvPr>
        </p:nvSpPr>
        <p:spPr/>
        <p:txBody>
          <a:bodyPr/>
          <a:lstStyle/>
          <a:p>
            <a:fld id="{09585EE1-6839-4EE9-86C0-7133FD093870}" type="slidenum">
              <a:rPr lang="en-AU" smtClean="0"/>
              <a:pPr/>
              <a:t>6</a:t>
            </a:fld>
            <a:endParaRPr lang="en-AU" dirty="0"/>
          </a:p>
        </p:txBody>
      </p:sp>
      <p:pic>
        <p:nvPicPr>
          <p:cNvPr id="9" name="Picture 8"/>
          <p:cNvPicPr>
            <a:picLocks noChangeAspect="1"/>
          </p:cNvPicPr>
          <p:nvPr/>
        </p:nvPicPr>
        <p:blipFill>
          <a:blip r:embed="rId3"/>
          <a:stretch>
            <a:fillRect/>
          </a:stretch>
        </p:blipFill>
        <p:spPr>
          <a:xfrm>
            <a:off x="7927082" y="2447300"/>
            <a:ext cx="3925301" cy="1966576"/>
          </a:xfrm>
          <a:prstGeom prst="rect">
            <a:avLst/>
          </a:prstGeom>
        </p:spPr>
      </p:pic>
    </p:spTree>
    <p:extLst>
      <p:ext uri="{BB962C8B-B14F-4D97-AF65-F5344CB8AC3E}">
        <p14:creationId xmlns:p14="http://schemas.microsoft.com/office/powerpoint/2010/main" val="185399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Emergency Evacuation</a:t>
            </a:r>
          </a:p>
        </p:txBody>
      </p:sp>
      <p:sp>
        <p:nvSpPr>
          <p:cNvPr id="3" name="Content Placeholder 2"/>
          <p:cNvSpPr>
            <a:spLocks noGrp="1"/>
          </p:cNvSpPr>
          <p:nvPr>
            <p:ph idx="1"/>
          </p:nvPr>
        </p:nvSpPr>
        <p:spPr/>
        <p:txBody>
          <a:bodyPr/>
          <a:lstStyle/>
          <a:p>
            <a:pPr lvl="1">
              <a:buClr>
                <a:srgbClr val="00338D"/>
              </a:buClr>
            </a:pPr>
            <a:r>
              <a:rPr lang="en-GB" b="1" dirty="0"/>
              <a:t>Escape Routes:</a:t>
            </a:r>
          </a:p>
        </p:txBody>
      </p:sp>
      <p:sp>
        <p:nvSpPr>
          <p:cNvPr id="4" name="Slide Number Placeholder 3"/>
          <p:cNvSpPr>
            <a:spLocks noGrp="1"/>
          </p:cNvSpPr>
          <p:nvPr>
            <p:ph type="sldNum" sz="quarter" idx="10"/>
          </p:nvPr>
        </p:nvSpPr>
        <p:spPr/>
        <p:txBody>
          <a:bodyPr/>
          <a:lstStyle/>
          <a:p>
            <a:fld id="{09585EE1-6839-4EE9-86C0-7133FD093870}" type="slidenum">
              <a:rPr lang="en-AU" smtClean="0"/>
              <a:pPr/>
              <a:t>7</a:t>
            </a:fld>
            <a:endParaRPr lang="en-AU" dirty="0"/>
          </a:p>
        </p:txBody>
      </p:sp>
      <p:pic>
        <p:nvPicPr>
          <p:cNvPr id="112" name="Picture 111">
            <a:extLst>
              <a:ext uri="{FF2B5EF4-FFF2-40B4-BE49-F238E27FC236}">
                <a16:creationId xmlns:a16="http://schemas.microsoft.com/office/drawing/2014/main" id="{65F54158-CF6C-4838-A911-7E67AC93ADA7}"/>
              </a:ext>
            </a:extLst>
          </p:cNvPr>
          <p:cNvPicPr>
            <a:picLocks noChangeAspect="1"/>
          </p:cNvPicPr>
          <p:nvPr/>
        </p:nvPicPr>
        <p:blipFill>
          <a:blip r:embed="rId3"/>
          <a:stretch>
            <a:fillRect/>
          </a:stretch>
        </p:blipFill>
        <p:spPr>
          <a:xfrm>
            <a:off x="859644" y="855742"/>
            <a:ext cx="10359075" cy="5148103"/>
          </a:xfrm>
          <a:prstGeom prst="rect">
            <a:avLst/>
          </a:prstGeom>
        </p:spPr>
      </p:pic>
    </p:spTree>
    <p:extLst>
      <p:ext uri="{BB962C8B-B14F-4D97-AF65-F5344CB8AC3E}">
        <p14:creationId xmlns:p14="http://schemas.microsoft.com/office/powerpoint/2010/main" val="334947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Emergency Evacuation</a:t>
            </a:r>
          </a:p>
        </p:txBody>
      </p:sp>
      <p:sp>
        <p:nvSpPr>
          <p:cNvPr id="3" name="Content Placeholder 2"/>
          <p:cNvSpPr>
            <a:spLocks noGrp="1"/>
          </p:cNvSpPr>
          <p:nvPr>
            <p:ph idx="1"/>
          </p:nvPr>
        </p:nvSpPr>
        <p:spPr>
          <a:xfrm>
            <a:off x="403288" y="1503878"/>
            <a:ext cx="5692712" cy="4427584"/>
          </a:xfrm>
        </p:spPr>
        <p:txBody>
          <a:bodyPr/>
          <a:lstStyle/>
          <a:p>
            <a:pPr lvl="1">
              <a:buClr>
                <a:srgbClr val="00338D"/>
              </a:buClr>
            </a:pPr>
            <a:r>
              <a:rPr lang="en-GB" b="1" dirty="0"/>
              <a:t>Emergency Assembly Points:</a:t>
            </a:r>
            <a:endParaRPr lang="en-GB" dirty="0"/>
          </a:p>
          <a:p>
            <a:pPr lvl="2">
              <a:buClr>
                <a:srgbClr val="00338D"/>
              </a:buClr>
            </a:pPr>
            <a:r>
              <a:rPr lang="en-GB" b="1" dirty="0"/>
              <a:t>South Wings </a:t>
            </a:r>
            <a:r>
              <a:rPr lang="en-GB" dirty="0"/>
              <a:t>muster on pavement on left side of main entrance road</a:t>
            </a:r>
          </a:p>
          <a:p>
            <a:pPr lvl="2">
              <a:buClr>
                <a:srgbClr val="00338D"/>
              </a:buClr>
            </a:pPr>
            <a:r>
              <a:rPr lang="en-GB" b="1" dirty="0"/>
              <a:t>North Wings </a:t>
            </a:r>
            <a:r>
              <a:rPr lang="en-GB" dirty="0"/>
              <a:t>muster on pavement on right side of main entrance road</a:t>
            </a:r>
            <a:endParaRPr lang="en-GB" b="1" dirty="0"/>
          </a:p>
        </p:txBody>
      </p:sp>
      <p:sp>
        <p:nvSpPr>
          <p:cNvPr id="4" name="Slide Number Placeholder 3"/>
          <p:cNvSpPr>
            <a:spLocks noGrp="1"/>
          </p:cNvSpPr>
          <p:nvPr>
            <p:ph type="sldNum" sz="quarter" idx="10"/>
          </p:nvPr>
        </p:nvSpPr>
        <p:spPr/>
        <p:txBody>
          <a:bodyPr/>
          <a:lstStyle/>
          <a:p>
            <a:fld id="{09585EE1-6839-4EE9-86C0-7133FD093870}" type="slidenum">
              <a:rPr lang="en-AU" smtClean="0"/>
              <a:pPr/>
              <a:t>8</a:t>
            </a:fld>
            <a:endParaRPr lang="en-AU" dirty="0"/>
          </a:p>
        </p:txBody>
      </p:sp>
      <p:pic>
        <p:nvPicPr>
          <p:cNvPr id="1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999" y="946149"/>
            <a:ext cx="4263314" cy="564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59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Emergency Evacuation</a:t>
            </a:r>
          </a:p>
        </p:txBody>
      </p:sp>
      <p:sp>
        <p:nvSpPr>
          <p:cNvPr id="3" name="Content Placeholder 2"/>
          <p:cNvSpPr>
            <a:spLocks noGrp="1"/>
          </p:cNvSpPr>
          <p:nvPr>
            <p:ph idx="1"/>
          </p:nvPr>
        </p:nvSpPr>
        <p:spPr>
          <a:xfrm>
            <a:off x="403288" y="1503878"/>
            <a:ext cx="8464487" cy="4427584"/>
          </a:xfrm>
        </p:spPr>
        <p:txBody>
          <a:bodyPr/>
          <a:lstStyle/>
          <a:p>
            <a:pPr lvl="1">
              <a:buClr>
                <a:srgbClr val="00338D"/>
              </a:buClr>
            </a:pPr>
            <a:r>
              <a:rPr lang="en-GB" b="1" dirty="0"/>
              <a:t>Fire Test and Drills:</a:t>
            </a:r>
            <a:endParaRPr lang="en-GB" dirty="0"/>
          </a:p>
          <a:p>
            <a:pPr lvl="2">
              <a:buClr>
                <a:srgbClr val="00338D"/>
              </a:buClr>
            </a:pPr>
            <a:r>
              <a:rPr lang="en-GB" dirty="0"/>
              <a:t>The audible fire alarm is tested at 09.00 every Friday</a:t>
            </a:r>
          </a:p>
          <a:p>
            <a:pPr lvl="2">
              <a:buClr>
                <a:srgbClr val="00338D"/>
              </a:buClr>
            </a:pPr>
            <a:r>
              <a:rPr lang="en-GB" dirty="0"/>
              <a:t>Evacuation drills carried out every 6 months</a:t>
            </a:r>
          </a:p>
          <a:p>
            <a:pPr lvl="1">
              <a:buClr>
                <a:srgbClr val="00338D"/>
              </a:buClr>
            </a:pPr>
            <a:r>
              <a:rPr lang="en-GB" dirty="0"/>
              <a:t>Personnel who may require assistance in the case of an emergency evacuation should contact Facilities Management to complete a </a:t>
            </a:r>
            <a:r>
              <a:rPr lang="en-GB" b="1" dirty="0"/>
              <a:t>PEEP</a:t>
            </a:r>
            <a:r>
              <a:rPr lang="en-GB" dirty="0"/>
              <a:t> (Personal Emergency Evacuation Plan)</a:t>
            </a:r>
          </a:p>
        </p:txBody>
      </p:sp>
      <p:sp>
        <p:nvSpPr>
          <p:cNvPr id="4" name="Slide Number Placeholder 3"/>
          <p:cNvSpPr>
            <a:spLocks noGrp="1"/>
          </p:cNvSpPr>
          <p:nvPr>
            <p:ph type="sldNum" sz="quarter" idx="10"/>
          </p:nvPr>
        </p:nvSpPr>
        <p:spPr/>
        <p:txBody>
          <a:bodyPr/>
          <a:lstStyle/>
          <a:p>
            <a:fld id="{09585EE1-6839-4EE9-86C0-7133FD093870}" type="slidenum">
              <a:rPr lang="en-AU" smtClean="0"/>
              <a:pPr/>
              <a:t>9</a:t>
            </a:fld>
            <a:endParaRPr lang="en-AU" dirty="0"/>
          </a:p>
        </p:txBody>
      </p:sp>
      <p:pic>
        <p:nvPicPr>
          <p:cNvPr id="8" name="Picture 7">
            <a:extLst>
              <a:ext uri="{FF2B5EF4-FFF2-40B4-BE49-F238E27FC236}">
                <a16:creationId xmlns:a16="http://schemas.microsoft.com/office/drawing/2014/main" id="{FCFCD5CE-DEE2-4F99-AEBF-446768FD4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033" y="1612900"/>
            <a:ext cx="2266950" cy="2266950"/>
          </a:xfrm>
          <a:prstGeom prst="rect">
            <a:avLst/>
          </a:prstGeom>
        </p:spPr>
      </p:pic>
    </p:spTree>
    <p:extLst>
      <p:ext uri="{BB962C8B-B14F-4D97-AF65-F5344CB8AC3E}">
        <p14:creationId xmlns:p14="http://schemas.microsoft.com/office/powerpoint/2010/main" val="168635041"/>
      </p:ext>
    </p:extLst>
  </p:cSld>
  <p:clrMapOvr>
    <a:masterClrMapping/>
  </p:clrMapOvr>
</p:sld>
</file>

<file path=ppt/theme/theme1.xml><?xml version="1.0" encoding="utf-8"?>
<a:theme xmlns:a="http://schemas.openxmlformats.org/drawingml/2006/main" name="1. Covers">
  <a:themeElements>
    <a:clrScheme name="Custom 1">
      <a:dk1>
        <a:srgbClr val="000000"/>
      </a:dk1>
      <a:lt1>
        <a:srgbClr val="FFFFFF"/>
      </a:lt1>
      <a:dk2>
        <a:srgbClr val="808080"/>
      </a:dk2>
      <a:lt2>
        <a:srgbClr val="E7E8E9"/>
      </a:lt2>
      <a:accent1>
        <a:srgbClr val="DA291C"/>
      </a:accent1>
      <a:accent2>
        <a:srgbClr val="00338D"/>
      </a:accent2>
      <a:accent3>
        <a:srgbClr val="15A8DB"/>
      </a:accent3>
      <a:accent4>
        <a:srgbClr val="F05A21"/>
      </a:accent4>
      <a:accent5>
        <a:srgbClr val="71BF44"/>
      </a:accent5>
      <a:accent6>
        <a:srgbClr val="FBE2E1"/>
      </a:accent6>
      <a:hlink>
        <a:srgbClr val="000000"/>
      </a:hlink>
      <a:folHlink>
        <a:srgbClr val="000000"/>
      </a:folHlink>
    </a:clrScheme>
    <a:fontScheme name="WorleyParson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0085CA"/>
    </a:custClr>
    <a:custClr>
      <a:srgbClr val="F2A900"/>
    </a:custClr>
    <a:custClr>
      <a:srgbClr val="64A70B"/>
    </a:custClr>
    <a:custClr>
      <a:srgbClr val="236192"/>
    </a:custClr>
    <a:custClr>
      <a:srgbClr val="FE5000"/>
    </a:custClr>
    <a:custClr>
      <a:srgbClr val="4A7729"/>
    </a:custClr>
  </a:custClrLst>
  <a:extLst>
    <a:ext uri="{05A4C25C-085E-4340-85A3-A5531E510DB2}">
      <thm15:themeFamily xmlns:thm15="http://schemas.microsoft.com/office/thememl/2012/main" name="Presentation8" id="{3917617C-78F8-4700-AC65-7904F2F8B44A}" vid="{A664313A-B6E3-49CE-B760-FB6FF5CE91D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 OneWay Detailed Content">
  <a:themeElements>
    <a:clrScheme name="Custom 2">
      <a:dk1>
        <a:srgbClr val="000000"/>
      </a:dk1>
      <a:lt1>
        <a:srgbClr val="FFFFFF"/>
      </a:lt1>
      <a:dk2>
        <a:srgbClr val="808080"/>
      </a:dk2>
      <a:lt2>
        <a:srgbClr val="E7E8E9"/>
      </a:lt2>
      <a:accent1>
        <a:srgbClr val="DA291C"/>
      </a:accent1>
      <a:accent2>
        <a:srgbClr val="00338D"/>
      </a:accent2>
      <a:accent3>
        <a:srgbClr val="15A8DB"/>
      </a:accent3>
      <a:accent4>
        <a:srgbClr val="F05A21"/>
      </a:accent4>
      <a:accent5>
        <a:srgbClr val="71BF44"/>
      </a:accent5>
      <a:accent6>
        <a:srgbClr val="FBE2E1"/>
      </a:accent6>
      <a:hlink>
        <a:srgbClr val="000000"/>
      </a:hlink>
      <a:folHlink>
        <a:srgbClr val="000000"/>
      </a:folHlink>
    </a:clrScheme>
    <a:fontScheme name="WorleyParson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0085CA"/>
    </a:custClr>
    <a:custClr>
      <a:srgbClr val="F2A900"/>
    </a:custClr>
    <a:custClr>
      <a:srgbClr val="64A70B"/>
    </a:custClr>
    <a:custClr>
      <a:srgbClr val="236192"/>
    </a:custClr>
    <a:custClr>
      <a:srgbClr val="FE5000"/>
    </a:custClr>
    <a:custClr>
      <a:srgbClr val="4A7729"/>
    </a:custClr>
  </a:custClrLst>
  <a:extLst>
    <a:ext uri="{05A4C25C-085E-4340-85A3-A5531E510DB2}">
      <thm15:themeFamily xmlns:thm15="http://schemas.microsoft.com/office/thememl/2012/main" name="Presentation8" id="{3917617C-78F8-4700-AC65-7904F2F8B44A}" vid="{C3A87FEF-0692-482D-A639-1D456A016E64}"/>
    </a:ext>
  </a:extLst>
</a:theme>
</file>

<file path=ppt/theme/theme3.xml><?xml version="1.0" encoding="utf-8"?>
<a:theme xmlns:a="http://schemas.openxmlformats.org/drawingml/2006/main" name="1_6. OneWay Detailed Content">
  <a:themeElements>
    <a:clrScheme name="Custom 2">
      <a:dk1>
        <a:srgbClr val="000000"/>
      </a:dk1>
      <a:lt1>
        <a:srgbClr val="FFFFFF"/>
      </a:lt1>
      <a:dk2>
        <a:srgbClr val="808080"/>
      </a:dk2>
      <a:lt2>
        <a:srgbClr val="E7E8E9"/>
      </a:lt2>
      <a:accent1>
        <a:srgbClr val="DA291C"/>
      </a:accent1>
      <a:accent2>
        <a:srgbClr val="00338D"/>
      </a:accent2>
      <a:accent3>
        <a:srgbClr val="15A8DB"/>
      </a:accent3>
      <a:accent4>
        <a:srgbClr val="F05A21"/>
      </a:accent4>
      <a:accent5>
        <a:srgbClr val="71BF44"/>
      </a:accent5>
      <a:accent6>
        <a:srgbClr val="FBE2E1"/>
      </a:accent6>
      <a:hlink>
        <a:srgbClr val="000000"/>
      </a:hlink>
      <a:folHlink>
        <a:srgbClr val="000000"/>
      </a:folHlink>
    </a:clrScheme>
    <a:fontScheme name="WorleyParson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0085CA"/>
    </a:custClr>
    <a:custClr>
      <a:srgbClr val="F2A900"/>
    </a:custClr>
    <a:custClr>
      <a:srgbClr val="64A70B"/>
    </a:custClr>
    <a:custClr>
      <a:srgbClr val="236192"/>
    </a:custClr>
    <a:custClr>
      <a:srgbClr val="FE5000"/>
    </a:custClr>
    <a:custClr>
      <a:srgbClr val="4A7729"/>
    </a:custClr>
  </a:custClrLst>
  <a:extLst>
    <a:ext uri="{05A4C25C-085E-4340-85A3-A5531E510DB2}">
      <thm15:themeFamily xmlns:thm15="http://schemas.microsoft.com/office/thememl/2012/main" name="Presentation8" id="{3917617C-78F8-4700-AC65-7904F2F8B44A}" vid="{899C6A72-C02E-4614-96F0-9E0102692078}"/>
    </a:ext>
  </a:extLst>
</a:theme>
</file>

<file path=ppt/theme/theme4.xml><?xml version="1.0" encoding="utf-8"?>
<a:theme xmlns:a="http://schemas.openxmlformats.org/drawingml/2006/main" name="2. Main Content">
  <a:themeElements>
    <a:clrScheme name="Worley - New Branding">
      <a:dk1>
        <a:srgbClr val="000000"/>
      </a:dk1>
      <a:lt1>
        <a:srgbClr val="FFFFFF"/>
      </a:lt1>
      <a:dk2>
        <a:srgbClr val="808080"/>
      </a:dk2>
      <a:lt2>
        <a:srgbClr val="E7E8E9"/>
      </a:lt2>
      <a:accent1>
        <a:srgbClr val="DA291C"/>
      </a:accent1>
      <a:accent2>
        <a:srgbClr val="00338D"/>
      </a:accent2>
      <a:accent3>
        <a:srgbClr val="15A7DA"/>
      </a:accent3>
      <a:accent4>
        <a:srgbClr val="F05A21"/>
      </a:accent4>
      <a:accent5>
        <a:srgbClr val="71BF44"/>
      </a:accent5>
      <a:accent6>
        <a:srgbClr val="FBE2E1"/>
      </a:accent6>
      <a:hlink>
        <a:srgbClr val="000000"/>
      </a:hlink>
      <a:folHlink>
        <a:srgbClr val="000000"/>
      </a:folHlink>
    </a:clrScheme>
    <a:fontScheme name="WorleyParson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0085CA"/>
    </a:custClr>
    <a:custClr>
      <a:srgbClr val="F2A900"/>
    </a:custClr>
    <a:custClr>
      <a:srgbClr val="64A70B"/>
    </a:custClr>
    <a:custClr>
      <a:srgbClr val="236192"/>
    </a:custClr>
    <a:custClr>
      <a:srgbClr val="FE5000"/>
    </a:custClr>
    <a:custClr>
      <a:srgbClr val="4A7729"/>
    </a:custClr>
  </a:custClrLst>
  <a:extLst>
    <a:ext uri="{05A4C25C-085E-4340-85A3-A5531E510DB2}">
      <thm15:themeFamily xmlns:thm15="http://schemas.microsoft.com/office/thememl/2012/main" name="Presentation8" id="{3917617C-78F8-4700-AC65-7904F2F8B44A}" vid="{1033E84B-7256-4C2B-B934-CAC6CE86CBC2}"/>
    </a:ext>
  </a:extLst>
</a:theme>
</file>

<file path=ppt/theme/theme5.xml><?xml version="1.0" encoding="utf-8"?>
<a:theme xmlns:a="http://schemas.openxmlformats.org/drawingml/2006/main" name="3. Statement texts">
  <a:themeElements>
    <a:clrScheme name="Worley - New Branding">
      <a:dk1>
        <a:srgbClr val="000000"/>
      </a:dk1>
      <a:lt1>
        <a:srgbClr val="FFFFFF"/>
      </a:lt1>
      <a:dk2>
        <a:srgbClr val="808080"/>
      </a:dk2>
      <a:lt2>
        <a:srgbClr val="E7E8E9"/>
      </a:lt2>
      <a:accent1>
        <a:srgbClr val="DA291C"/>
      </a:accent1>
      <a:accent2>
        <a:srgbClr val="00338D"/>
      </a:accent2>
      <a:accent3>
        <a:srgbClr val="15A7DA"/>
      </a:accent3>
      <a:accent4>
        <a:srgbClr val="F05A21"/>
      </a:accent4>
      <a:accent5>
        <a:srgbClr val="71BF44"/>
      </a:accent5>
      <a:accent6>
        <a:srgbClr val="FBE2E1"/>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917617C-78F8-4700-AC65-7904F2F8B44A}" vid="{0C254C83-69F4-4621-BBC5-AE77FF7D9B4B}"/>
    </a:ext>
  </a:extLst>
</a:theme>
</file>

<file path=ppt/theme/theme6.xml><?xml version="1.0" encoding="utf-8"?>
<a:theme xmlns:a="http://schemas.openxmlformats.org/drawingml/2006/main" name="4. Project">
  <a:themeElements>
    <a:clrScheme name="Worley - New Branding">
      <a:dk1>
        <a:srgbClr val="000000"/>
      </a:dk1>
      <a:lt1>
        <a:srgbClr val="FFFFFF"/>
      </a:lt1>
      <a:dk2>
        <a:srgbClr val="808080"/>
      </a:dk2>
      <a:lt2>
        <a:srgbClr val="E7E8E9"/>
      </a:lt2>
      <a:accent1>
        <a:srgbClr val="DA291C"/>
      </a:accent1>
      <a:accent2>
        <a:srgbClr val="00338D"/>
      </a:accent2>
      <a:accent3>
        <a:srgbClr val="15A7DA"/>
      </a:accent3>
      <a:accent4>
        <a:srgbClr val="F05A21"/>
      </a:accent4>
      <a:accent5>
        <a:srgbClr val="71BF44"/>
      </a:accent5>
      <a:accent6>
        <a:srgbClr val="FBE2E1"/>
      </a:accent6>
      <a:hlink>
        <a:srgbClr val="000000"/>
      </a:hlink>
      <a:folHlink>
        <a:srgbClr val="000000"/>
      </a:folHlink>
    </a:clrScheme>
    <a:fontScheme name="WorleyParson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0085CA"/>
    </a:custClr>
    <a:custClr>
      <a:srgbClr val="F2A900"/>
    </a:custClr>
    <a:custClr>
      <a:srgbClr val="64A70B"/>
    </a:custClr>
    <a:custClr>
      <a:srgbClr val="236192"/>
    </a:custClr>
    <a:custClr>
      <a:srgbClr val="FE5000"/>
    </a:custClr>
    <a:custClr>
      <a:srgbClr val="4A7729"/>
    </a:custClr>
  </a:custClrLst>
  <a:extLst>
    <a:ext uri="{05A4C25C-085E-4340-85A3-A5531E510DB2}">
      <thm15:themeFamily xmlns:thm15="http://schemas.microsoft.com/office/thememl/2012/main" name="Presentation8" id="{3917617C-78F8-4700-AC65-7904F2F8B44A}" vid="{B14B05B5-8390-425D-8865-D1E69B27153A}"/>
    </a:ext>
  </a:extLst>
</a:theme>
</file>

<file path=ppt/theme/theme7.xml><?xml version="1.0" encoding="utf-8"?>
<a:theme xmlns:a="http://schemas.openxmlformats.org/drawingml/2006/main" name="5. Chapter or section headings">
  <a:themeElements>
    <a:clrScheme name="Custom 2">
      <a:dk1>
        <a:srgbClr val="000000"/>
      </a:dk1>
      <a:lt1>
        <a:srgbClr val="FFFFFF"/>
      </a:lt1>
      <a:dk2>
        <a:srgbClr val="808080"/>
      </a:dk2>
      <a:lt2>
        <a:srgbClr val="E7E8E9"/>
      </a:lt2>
      <a:accent1>
        <a:srgbClr val="DA291C"/>
      </a:accent1>
      <a:accent2>
        <a:srgbClr val="00338D"/>
      </a:accent2>
      <a:accent3>
        <a:srgbClr val="15A8DB"/>
      </a:accent3>
      <a:accent4>
        <a:srgbClr val="F05A21"/>
      </a:accent4>
      <a:accent5>
        <a:srgbClr val="71BF44"/>
      </a:accent5>
      <a:accent6>
        <a:srgbClr val="FBE2E1"/>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3917617C-78F8-4700-AC65-7904F2F8B44A}" vid="{AC2AF3E1-408E-431C-A4A5-C7347F23C0AD}"/>
    </a:ext>
  </a:extLst>
</a:theme>
</file>

<file path=ppt/theme/theme8.xml><?xml version="1.0" encoding="utf-8"?>
<a:theme xmlns:a="http://schemas.openxmlformats.org/drawingml/2006/main" name="7. End slides">
  <a:themeElements>
    <a:clrScheme name="Worley - New Branding">
      <a:dk1>
        <a:srgbClr val="000000"/>
      </a:dk1>
      <a:lt1>
        <a:srgbClr val="FFFFFF"/>
      </a:lt1>
      <a:dk2>
        <a:srgbClr val="808080"/>
      </a:dk2>
      <a:lt2>
        <a:srgbClr val="E7E8E9"/>
      </a:lt2>
      <a:accent1>
        <a:srgbClr val="DA291C"/>
      </a:accent1>
      <a:accent2>
        <a:srgbClr val="00338D"/>
      </a:accent2>
      <a:accent3>
        <a:srgbClr val="15A7DA"/>
      </a:accent3>
      <a:accent4>
        <a:srgbClr val="F05A21"/>
      </a:accent4>
      <a:accent5>
        <a:srgbClr val="71BF44"/>
      </a:accent5>
      <a:accent6>
        <a:srgbClr val="FBE2E1"/>
      </a:accent6>
      <a:hlink>
        <a:srgbClr val="000000"/>
      </a:hlink>
      <a:folHlink>
        <a:srgbClr val="000000"/>
      </a:folHlink>
    </a:clrScheme>
    <a:fontScheme name="WorleyParson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0085CA"/>
    </a:custClr>
    <a:custClr>
      <a:srgbClr val="F2A900"/>
    </a:custClr>
    <a:custClr>
      <a:srgbClr val="64A70B"/>
    </a:custClr>
    <a:custClr>
      <a:srgbClr val="236192"/>
    </a:custClr>
    <a:custClr>
      <a:srgbClr val="FE5000"/>
    </a:custClr>
    <a:custClr>
      <a:srgbClr val="4A7729"/>
    </a:custClr>
  </a:custClrLst>
  <a:extLst>
    <a:ext uri="{05A4C25C-085E-4340-85A3-A5531E510DB2}">
      <thm15:themeFamily xmlns:thm15="http://schemas.microsoft.com/office/thememl/2012/main" name="Presentation8" id="{3917617C-78F8-4700-AC65-7904F2F8B44A}" vid="{6E66FE80-E463-423C-A1A8-92ED26D4167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b044f03-8eb4-402b-85db-8014812e0fa6">
      <UserInfo>
        <DisplayName>Said, Rana (Dubai)</DisplayName>
        <AccountId>2763</AccountId>
        <AccountType/>
      </UserInfo>
    </SharedWithUsers>
    <lcf76f155ced4ddcb4097134ff3c332f xmlns="8c839e8e-43a8-495c-b831-fdc82008114a">
      <Terms xmlns="http://schemas.microsoft.com/office/infopath/2007/PartnerControls"/>
    </lcf76f155ced4ddcb4097134ff3c332f>
    <TaxCatchAll xmlns="1b044f03-8eb4-402b-85db-8014812e0fa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C54FC8B2B79A46951E33E1961C5E30" ma:contentTypeVersion="18" ma:contentTypeDescription="Create a new document." ma:contentTypeScope="" ma:versionID="c74e849c1a06366b22a341143eea154b">
  <xsd:schema xmlns:xsd="http://www.w3.org/2001/XMLSchema" xmlns:xs="http://www.w3.org/2001/XMLSchema" xmlns:p="http://schemas.microsoft.com/office/2006/metadata/properties" xmlns:ns2="1b044f03-8eb4-402b-85db-8014812e0fa6" xmlns:ns3="8c839e8e-43a8-495c-b831-fdc82008114a" targetNamespace="http://schemas.microsoft.com/office/2006/metadata/properties" ma:root="true" ma:fieldsID="363ad6276634b1f2784c5e45f073a25b" ns2:_="" ns3:_="">
    <xsd:import namespace="1b044f03-8eb4-402b-85db-8014812e0fa6"/>
    <xsd:import namespace="8c839e8e-43a8-495c-b831-fdc82008114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44f03-8eb4-402b-85db-8014812e0fa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1028771-90fb-43a1-bc48-8fcbd807b39d}" ma:internalName="TaxCatchAll" ma:showField="CatchAllData" ma:web="1b044f03-8eb4-402b-85db-8014812e0fa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839e8e-43a8-495c-b831-fdc8200811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0c03e6e-aee0-41f7-a1b5-22683ded37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03F078-C7CC-46A5-AD0B-A065DBC98BBF}">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c4d44490-6aef-4403-95e2-6d5d9a8009ec"/>
    <ds:schemaRef ds:uri="012b7a91-c541-490f-8fdd-7c06d102d8cb"/>
    <ds:schemaRef ds:uri="http://www.w3.org/XML/1998/namespace"/>
    <ds:schemaRef ds:uri="http://purl.org/dc/dcmitype/"/>
    <ds:schemaRef ds:uri="1b044f03-8eb4-402b-85db-8014812e0fa6"/>
    <ds:schemaRef ds:uri="8c839e8e-43a8-495c-b831-fdc82008114a"/>
  </ds:schemaRefs>
</ds:datastoreItem>
</file>

<file path=customXml/itemProps2.xml><?xml version="1.0" encoding="utf-8"?>
<ds:datastoreItem xmlns:ds="http://schemas.openxmlformats.org/officeDocument/2006/customXml" ds:itemID="{1F9FB076-36D5-4F6F-AC4F-5304CD7D8950}">
  <ds:schemaRefs>
    <ds:schemaRef ds:uri="http://schemas.microsoft.com/sharepoint/v3/contenttype/forms"/>
  </ds:schemaRefs>
</ds:datastoreItem>
</file>

<file path=customXml/itemProps3.xml><?xml version="1.0" encoding="utf-8"?>
<ds:datastoreItem xmlns:ds="http://schemas.openxmlformats.org/officeDocument/2006/customXml" ds:itemID="{B3A8C28E-D0DF-4232-8DA5-5E047A74E92B}"/>
</file>

<file path=docProps/app.xml><?xml version="1.0" encoding="utf-8"?>
<Properties xmlns="http://schemas.openxmlformats.org/officeDocument/2006/extended-properties" xmlns:vt="http://schemas.openxmlformats.org/officeDocument/2006/docPropsVTypes">
  <Template>Worley PowerPoint Template</Template>
  <TotalTime>2103</TotalTime>
  <Words>1690</Words>
  <Application>Microsoft Office PowerPoint</Application>
  <PresentationFormat>Custom</PresentationFormat>
  <Paragraphs>238</Paragraphs>
  <Slides>26</Slides>
  <Notes>26</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26</vt:i4>
      </vt:variant>
    </vt:vector>
  </HeadingPairs>
  <TitlesOfParts>
    <vt:vector size="40" baseType="lpstr">
      <vt:lpstr>Arial</vt:lpstr>
      <vt:lpstr>Arial Narrow</vt:lpstr>
      <vt:lpstr>Calibri</vt:lpstr>
      <vt:lpstr>Franklin Gothic Book</vt:lpstr>
      <vt:lpstr>Titillium Web</vt:lpstr>
      <vt:lpstr>Wingdings</vt:lpstr>
      <vt:lpstr>1. Covers</vt:lpstr>
      <vt:lpstr>6. OneWay Detailed Content</vt:lpstr>
      <vt:lpstr>1_6. OneWay Detailed Content</vt:lpstr>
      <vt:lpstr>2. Main Content</vt:lpstr>
      <vt:lpstr>3. Statement texts</vt:lpstr>
      <vt:lpstr>4. Project</vt:lpstr>
      <vt:lpstr>5. Chapter or section headings</vt:lpstr>
      <vt:lpstr>7. End slides</vt:lpstr>
      <vt:lpstr>PowerPoint Presentation</vt:lpstr>
      <vt:lpstr>Welcome to KC Group Shipping Ltd and KYFI UK Ltd in the Worley Building</vt:lpstr>
      <vt:lpstr>Health &amp; Safety at Work Act 1974</vt:lpstr>
      <vt:lpstr>HSE Policy</vt:lpstr>
      <vt:lpstr>Emergency Evacuation</vt:lpstr>
      <vt:lpstr>Emergency Evacuation</vt:lpstr>
      <vt:lpstr>Emergency Evacuation</vt:lpstr>
      <vt:lpstr>Emergency Evacuation</vt:lpstr>
      <vt:lpstr>Emergency Evacuation</vt:lpstr>
      <vt:lpstr>Emergency Information</vt:lpstr>
      <vt:lpstr>Emergency Information</vt:lpstr>
      <vt:lpstr>Medical Emergency</vt:lpstr>
      <vt:lpstr>Bomb Threat</vt:lpstr>
      <vt:lpstr>Office Safety</vt:lpstr>
      <vt:lpstr>Office Safety</vt:lpstr>
      <vt:lpstr>Office Safety</vt:lpstr>
      <vt:lpstr>Office Safety</vt:lpstr>
      <vt:lpstr>Car Park</vt:lpstr>
      <vt:lpstr>PowerPoint Presentation</vt:lpstr>
      <vt:lpstr>Office Security</vt:lpstr>
      <vt:lpstr>Doing the right thing</vt:lpstr>
      <vt:lpstr>Doing the right thing</vt:lpstr>
      <vt:lpstr>Doing the right thing</vt:lpstr>
      <vt:lpstr>Recommendations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Chapman, Kate (Glasgow)</dc:creator>
  <cp:lastModifiedBy>Dale Minks</cp:lastModifiedBy>
  <cp:revision>116</cp:revision>
  <dcterms:created xsi:type="dcterms:W3CDTF">2019-05-31T08:29:39Z</dcterms:created>
  <dcterms:modified xsi:type="dcterms:W3CDTF">2022-07-29T16:38:52Z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0x01010008C54FC8B2B79A46951E33E1961C5E30</vt:lpwstr>
  </property>
  <property fmtid="{D5CDD505-2E9C-101B-9397-08002B2CF9AE}" pid="3" name="AuthorIds_UIVersion_1024">
    <vt:lpwstr>7040,4303</vt:lpwstr>
  </property>
  <property fmtid="{D5CDD505-2E9C-101B-9397-08002B2CF9AE}" pid="4" name="MediaServiceImageTags">
    <vt:lpwstr/>
  </property>
</Properties>
</file>